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4"/>
    <p:sldMasterId id="2147483670" r:id="rId5"/>
    <p:sldMasterId id="2147483690" r:id="rId6"/>
    <p:sldMasterId id="2147483692" r:id="rId7"/>
    <p:sldMasterId id="2147483774" r:id="rId8"/>
    <p:sldMasterId id="2147483803" r:id="rId9"/>
    <p:sldMasterId id="2147483821" r:id="rId10"/>
  </p:sldMasterIdLst>
  <p:notesMasterIdLst>
    <p:notesMasterId r:id="rId22"/>
  </p:notesMasterIdLst>
  <p:handoutMasterIdLst>
    <p:handoutMasterId r:id="rId23"/>
  </p:handoutMasterIdLst>
  <p:sldIdLst>
    <p:sldId id="464" r:id="rId11"/>
    <p:sldId id="445" r:id="rId12"/>
    <p:sldId id="467" r:id="rId13"/>
    <p:sldId id="471" r:id="rId14"/>
    <p:sldId id="470" r:id="rId15"/>
    <p:sldId id="468" r:id="rId16"/>
    <p:sldId id="472" r:id="rId17"/>
    <p:sldId id="466" r:id="rId18"/>
    <p:sldId id="473" r:id="rId19"/>
    <p:sldId id="469" r:id="rId20"/>
    <p:sldId id="465" r:id="rId21"/>
  </p:sldIdLst>
  <p:sldSz cx="9144000" cy="6858000" type="screen4x3"/>
  <p:notesSz cx="7010400" cy="9223375"/>
  <p:defaultTextStyle>
    <a:defPPr>
      <a:defRPr lang="en-US"/>
    </a:defPPr>
    <a:lvl1pPr algn="r" rtl="0" eaLnBrk="0" fontAlgn="base" hangingPunct="0">
      <a:spcBef>
        <a:spcPct val="0"/>
      </a:spcBef>
      <a:spcAft>
        <a:spcPct val="0"/>
      </a:spcAft>
      <a:defRPr sz="2400" kern="1200">
        <a:solidFill>
          <a:schemeClr val="tx1"/>
        </a:solidFill>
        <a:latin typeface="Times" charset="0"/>
        <a:ea typeface="+mn-ea"/>
        <a:cs typeface="+mn-cs"/>
      </a:defRPr>
    </a:lvl1pPr>
    <a:lvl2pPr marL="457200" algn="r" rtl="0" eaLnBrk="0" fontAlgn="base" hangingPunct="0">
      <a:spcBef>
        <a:spcPct val="0"/>
      </a:spcBef>
      <a:spcAft>
        <a:spcPct val="0"/>
      </a:spcAft>
      <a:defRPr sz="2400" kern="1200">
        <a:solidFill>
          <a:schemeClr val="tx1"/>
        </a:solidFill>
        <a:latin typeface="Times" charset="0"/>
        <a:ea typeface="+mn-ea"/>
        <a:cs typeface="+mn-cs"/>
      </a:defRPr>
    </a:lvl2pPr>
    <a:lvl3pPr marL="914400" algn="r" rtl="0" eaLnBrk="0" fontAlgn="base" hangingPunct="0">
      <a:spcBef>
        <a:spcPct val="0"/>
      </a:spcBef>
      <a:spcAft>
        <a:spcPct val="0"/>
      </a:spcAft>
      <a:defRPr sz="2400" kern="1200">
        <a:solidFill>
          <a:schemeClr val="tx1"/>
        </a:solidFill>
        <a:latin typeface="Times" charset="0"/>
        <a:ea typeface="+mn-ea"/>
        <a:cs typeface="+mn-cs"/>
      </a:defRPr>
    </a:lvl3pPr>
    <a:lvl4pPr marL="1371600" algn="r" rtl="0" eaLnBrk="0" fontAlgn="base" hangingPunct="0">
      <a:spcBef>
        <a:spcPct val="0"/>
      </a:spcBef>
      <a:spcAft>
        <a:spcPct val="0"/>
      </a:spcAft>
      <a:defRPr sz="2400" kern="1200">
        <a:solidFill>
          <a:schemeClr val="tx1"/>
        </a:solidFill>
        <a:latin typeface="Times" charset="0"/>
        <a:ea typeface="+mn-ea"/>
        <a:cs typeface="+mn-cs"/>
      </a:defRPr>
    </a:lvl4pPr>
    <a:lvl5pPr marL="1828800" algn="r"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1104">
          <p15:clr>
            <a:srgbClr val="A4A3A4"/>
          </p15:clr>
        </p15:guide>
        <p15:guide id="2">
          <p15:clr>
            <a:srgbClr val="A4A3A4"/>
          </p15:clr>
        </p15:guide>
      </p15:sldGuideLst>
    </p:ext>
    <p:ext uri="{2D200454-40CA-4A62-9FC3-DE9A4176ACB9}">
      <p15:notesGuideLst xmlns:p15="http://schemas.microsoft.com/office/powerpoint/2012/main">
        <p15:guide id="1" orient="horz" pos="2905">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6699"/>
    <a:srgbClr val="9FA1A4"/>
    <a:srgbClr val="F8971D"/>
    <a:srgbClr val="8DC63F"/>
    <a:srgbClr val="0081C6"/>
    <a:srgbClr val="666666"/>
    <a:srgbClr val="911840"/>
    <a:srgbClr val="E65100"/>
    <a:srgbClr val="5D0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6" autoAdjust="0"/>
    <p:restoredTop sz="95737" autoAdjust="0"/>
  </p:normalViewPr>
  <p:slideViewPr>
    <p:cSldViewPr>
      <p:cViewPr varScale="1">
        <p:scale>
          <a:sx n="110" d="100"/>
          <a:sy n="110" d="100"/>
        </p:scale>
        <p:origin x="1446" y="90"/>
      </p:cViewPr>
      <p:guideLst>
        <p:guide orient="horz" pos="1104"/>
        <p:guide/>
      </p:guideLst>
    </p:cSldViewPr>
  </p:slideViewPr>
  <p:notesTextViewPr>
    <p:cViewPr>
      <p:scale>
        <a:sx n="100" d="100"/>
        <a:sy n="100" d="100"/>
      </p:scale>
      <p:origin x="0" y="0"/>
    </p:cViewPr>
  </p:notesTextViewPr>
  <p:notesViewPr>
    <p:cSldViewPr>
      <p:cViewPr varScale="1">
        <p:scale>
          <a:sx n="55" d="100"/>
          <a:sy n="55" d="100"/>
        </p:scale>
        <p:origin x="-2880" y="-102"/>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accent3"/>
                </a:solidFill>
                <a:effectLst>
                  <a:outerShdw blurRad="38100" dist="38100" dir="2700000" algn="tl">
                    <a:srgbClr val="000000">
                      <a:alpha val="43137"/>
                    </a:srgbClr>
                  </a:outerShdw>
                </a:effectLst>
                <a:latin typeface="+mn-lt"/>
                <a:ea typeface="+mn-ea"/>
                <a:cs typeface="+mn-cs"/>
              </a:defRPr>
            </a:pPr>
            <a:r>
              <a:rPr lang="en-US" dirty="0">
                <a:solidFill>
                  <a:schemeClr val="accent3"/>
                </a:solidFill>
              </a:rPr>
              <a:t>Chicago Study on Prevention: </a:t>
            </a:r>
            <a:r>
              <a:rPr lang="en-US" dirty="0" smtClean="0">
                <a:solidFill>
                  <a:schemeClr val="accent3"/>
                </a:solidFill>
              </a:rPr>
              <a:t>Eviction</a:t>
            </a:r>
            <a:r>
              <a:rPr lang="en-US" baseline="0" dirty="0" smtClean="0">
                <a:solidFill>
                  <a:schemeClr val="accent3"/>
                </a:solidFill>
              </a:rPr>
              <a:t> Prevention</a:t>
            </a:r>
            <a:endParaRPr lang="en-US" dirty="0">
              <a:solidFill>
                <a:schemeClr val="accent3"/>
              </a:solidFill>
            </a:endParaRP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accent3"/>
              </a:solidFill>
              <a:effectLst>
                <a:outerShdw blurRad="38100" dist="38100" dir="2700000" algn="tl">
                  <a:srgbClr val="000000">
                    <a:alpha val="43137"/>
                  </a:srgb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Chicago Study on Prevention: Predictive Modeling</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ABA-4F90-ADF4-785758DD1BD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ABA-4F90-ADF4-785758DD1BD0}"/>
              </c:ext>
            </c:extLst>
          </c:dPt>
          <c:cat>
            <c:strRef>
              <c:f>Sheet1!$A$2:$A$3</c:f>
              <c:strCache>
                <c:ptCount val="2"/>
                <c:pt idx="0">
                  <c:v>Percentage of People At Risk of Eviction</c:v>
                </c:pt>
                <c:pt idx="1">
                  <c:v>Percentage of People in Control Group Who Became Homeless</c:v>
                </c:pt>
              </c:strCache>
            </c:strRef>
          </c:cat>
          <c:val>
            <c:numRef>
              <c:f>Sheet1!$B$2:$B$3</c:f>
              <c:numCache>
                <c:formatCode>General</c:formatCode>
                <c:ptCount val="2"/>
                <c:pt idx="0">
                  <c:v>100</c:v>
                </c:pt>
                <c:pt idx="1">
                  <c:v>4</c:v>
                </c:pt>
              </c:numCache>
            </c:numRef>
          </c:val>
          <c:extLst>
            <c:ext xmlns:c16="http://schemas.microsoft.com/office/drawing/2014/chart" uri="{C3380CC4-5D6E-409C-BE32-E72D297353CC}">
              <c16:uniqueId val="{00000000-8E3E-462C-9850-BD82C0D19EBF}"/>
            </c:ext>
          </c:extLst>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lumMod val="65000"/>
                    <a:lumOff val="35000"/>
                  </a:schemeClr>
                </a:solidFill>
                <a:effectLst>
                  <a:outerShdw blurRad="38100" dist="38100" dir="2700000" algn="tl">
                    <a:srgbClr val="000000">
                      <a:alpha val="43137"/>
                    </a:srgbClr>
                  </a:outerShdw>
                </a:effectLst>
                <a:latin typeface="Century Schoolbook" panose="02040604050505020304" pitchFamily="18" charset="0"/>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tx2"/>
                </a:solidFill>
                <a:effectLst>
                  <a:outerShdw blurRad="38100" dist="38100" dir="2700000" algn="tl">
                    <a:srgbClr val="000000">
                      <a:alpha val="43137"/>
                    </a:srgbClr>
                  </a:outerShdw>
                </a:effectLst>
                <a:latin typeface="Century Schoolbook" panose="02040604050505020304" pitchFamily="18" charset="0"/>
                <a:ea typeface="+mn-ea"/>
                <a:cs typeface="+mn-cs"/>
              </a:defRPr>
            </a:pPr>
            <a:endParaRPr lang="en-US"/>
          </a:p>
        </c:txPr>
      </c:legendEntry>
      <c:layout>
        <c:manualLayout>
          <c:xMode val="edge"/>
          <c:yMode val="edge"/>
          <c:x val="6.8807883389576302E-2"/>
          <c:y val="0.65303560191684007"/>
          <c:w val="0.91179133858267702"/>
          <c:h val="0.2324338060893557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b="1">
          <a:effectLst>
            <a:outerShdw blurRad="38100" dist="38100" dir="2700000" algn="tl">
              <a:srgbClr val="000000">
                <a:alpha val="43137"/>
              </a:srgbClr>
            </a:outerShdw>
          </a:effectLs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accent3"/>
                </a:solidFill>
                <a:effectLst>
                  <a:outerShdw blurRad="38100" dist="38100" dir="2700000" algn="tl">
                    <a:srgbClr val="000000">
                      <a:alpha val="43137"/>
                    </a:srgbClr>
                  </a:outerShdw>
                </a:effectLst>
                <a:latin typeface="Century Schoolbook" panose="02040604050505020304" pitchFamily="18" charset="0"/>
                <a:ea typeface="+mn-ea"/>
                <a:cs typeface="+mn-cs"/>
              </a:defRPr>
            </a:pPr>
            <a:r>
              <a:rPr lang="en-US" sz="1500" b="1" dirty="0" smtClean="0">
                <a:solidFill>
                  <a:schemeClr val="accent3"/>
                </a:solidFill>
                <a:effectLst>
                  <a:outerShdw blurRad="38100" dist="38100" dir="2700000" algn="tl">
                    <a:srgbClr val="000000">
                      <a:alpha val="43137"/>
                    </a:srgbClr>
                  </a:outerShdw>
                </a:effectLst>
                <a:latin typeface="Century Schoolbook" panose="02040604050505020304" pitchFamily="18" charset="0"/>
              </a:rPr>
              <a:t>Extremely Low Income Californians with</a:t>
            </a:r>
            <a:r>
              <a:rPr lang="en-US" sz="1500" b="1" baseline="0" dirty="0" smtClean="0">
                <a:solidFill>
                  <a:schemeClr val="accent3"/>
                </a:solidFill>
                <a:effectLst>
                  <a:outerShdw blurRad="38100" dist="38100" dir="2700000" algn="tl">
                    <a:srgbClr val="000000">
                      <a:alpha val="43137"/>
                    </a:srgbClr>
                  </a:outerShdw>
                </a:effectLst>
                <a:latin typeface="Century Schoolbook" panose="02040604050505020304" pitchFamily="18" charset="0"/>
              </a:rPr>
              <a:t> Severe Cost Burden</a:t>
            </a:r>
            <a:endParaRPr lang="en-US" sz="1500" b="1" dirty="0">
              <a:solidFill>
                <a:schemeClr val="accent3"/>
              </a:solidFill>
              <a:effectLst>
                <a:outerShdw blurRad="38100" dist="38100" dir="2700000" algn="tl">
                  <a:srgbClr val="000000">
                    <a:alpha val="43137"/>
                  </a:srgbClr>
                </a:outerShdw>
              </a:effectLst>
              <a:latin typeface="Century Schoolbook" panose="02040604050505020304" pitchFamily="18" charset="0"/>
            </a:endParaRPr>
          </a:p>
        </c:rich>
      </c:tx>
      <c:layout/>
      <c:overlay val="0"/>
      <c:spPr>
        <a:noFill/>
        <a:ln>
          <a:noFill/>
        </a:ln>
        <a:effectLst/>
      </c:spPr>
      <c:txPr>
        <a:bodyPr rot="0" spcFirstLastPara="1" vertOverflow="ellipsis" vert="horz" wrap="square" anchor="ctr" anchorCtr="1"/>
        <a:lstStyle/>
        <a:p>
          <a:pPr>
            <a:defRPr sz="1500" b="1" i="0" u="none" strike="noStrike" kern="1200" spc="0" baseline="0">
              <a:solidFill>
                <a:schemeClr val="accent3"/>
              </a:solidFill>
              <a:effectLst>
                <a:outerShdw blurRad="38100" dist="38100" dir="2700000" algn="tl">
                  <a:srgbClr val="000000">
                    <a:alpha val="43137"/>
                  </a:srgbClr>
                </a:outerShdw>
              </a:effectLst>
              <a:latin typeface="Century Schoolbook" panose="02040604050505020304" pitchFamily="18"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22F-42E5-BFEC-150C8C5CC26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22F-42E5-BFEC-150C8C5CC261}"/>
              </c:ext>
            </c:extLst>
          </c:dPt>
          <c:cat>
            <c:strRef>
              <c:f>Sheet1!$A$2:$A$3</c:f>
              <c:strCache>
                <c:ptCount val="2"/>
                <c:pt idx="0">
                  <c:v>Californian Households w/Severe Cost Burden Not Experiencing Homelessness</c:v>
                </c:pt>
                <c:pt idx="1">
                  <c:v>Californian Households Experiencing Episode of Homelessness During a Year</c:v>
                </c:pt>
              </c:strCache>
            </c:strRef>
          </c:cat>
          <c:val>
            <c:numRef>
              <c:f>Sheet1!$B$2:$B$3</c:f>
              <c:numCache>
                <c:formatCode>#,##0</c:formatCode>
                <c:ptCount val="2"/>
                <c:pt idx="0">
                  <c:v>701164</c:v>
                </c:pt>
                <c:pt idx="1">
                  <c:v>151129</c:v>
                </c:pt>
              </c:numCache>
            </c:numRef>
          </c:val>
          <c:extLst>
            <c:ext xmlns:c16="http://schemas.microsoft.com/office/drawing/2014/chart" uri="{C3380CC4-5D6E-409C-BE32-E72D297353CC}">
              <c16:uniqueId val="{00000000-0694-46A6-BE06-87B6D4240124}"/>
            </c:ext>
          </c:extLst>
        </c:ser>
        <c:dLbls>
          <c:showLegendKey val="0"/>
          <c:showVal val="0"/>
          <c:showCatName val="0"/>
          <c:showSerName val="0"/>
          <c:showPercent val="0"/>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solidFill>
                <a:effectLst>
                  <a:outerShdw blurRad="38100" dist="38100" dir="2700000" algn="tl">
                    <a:srgbClr val="000000">
                      <a:alpha val="43137"/>
                    </a:srgbClr>
                  </a:outerShdw>
                </a:effectLst>
                <a:latin typeface="Century Schoolbook" panose="02040604050505020304" pitchFamily="18" charset="0"/>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tx2"/>
                </a:solidFill>
                <a:effectLst>
                  <a:outerShdw blurRad="38100" dist="38100" dir="2700000" algn="tl">
                    <a:srgbClr val="000000">
                      <a:alpha val="43137"/>
                    </a:srgbClr>
                  </a:outerShdw>
                </a:effectLst>
                <a:latin typeface="Century Schoolbook" panose="02040604050505020304" pitchFamily="18" charset="0"/>
                <a:ea typeface="+mn-ea"/>
                <a:cs typeface="+mn-cs"/>
              </a:defRPr>
            </a:pPr>
            <a:endParaRPr lang="en-US"/>
          </a:p>
        </c:txPr>
      </c:legendEntry>
      <c:layout>
        <c:manualLayout>
          <c:xMode val="edge"/>
          <c:yMode val="edge"/>
          <c:x val="2.9458934820647421E-2"/>
          <c:y val="0.62092322834645675"/>
          <c:w val="0.97054106517935257"/>
          <c:h val="0.3165767716535432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Century Schoolbook" panose="02040604050505020304"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34378-A27B-4E08-95DC-4CFFB49D0C8F}"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52D77012-90D1-44FB-A25C-4A95D04EB42E}">
      <dgm:prSet phldrT="[Text]"/>
      <dgm:spPr/>
      <dgm:t>
        <a:bodyPr/>
        <a:lstStyle/>
        <a:p>
          <a:r>
            <a:rPr lang="en-US" b="1" dirty="0" smtClean="0">
              <a:effectLst>
                <a:outerShdw blurRad="38100" dist="38100" dir="2700000" algn="tl">
                  <a:srgbClr val="000000">
                    <a:alpha val="43137"/>
                  </a:srgbClr>
                </a:outerShdw>
              </a:effectLst>
              <a:latin typeface="Century Schoolbook" panose="02040604050505020304" pitchFamily="18" charset="0"/>
            </a:rPr>
            <a:t>100% California-Funded</a:t>
          </a:r>
          <a:endParaRPr lang="en-US" b="1" dirty="0">
            <a:effectLst>
              <a:outerShdw blurRad="38100" dist="38100" dir="2700000" algn="tl">
                <a:srgbClr val="000000">
                  <a:alpha val="43137"/>
                </a:srgbClr>
              </a:outerShdw>
            </a:effectLst>
            <a:latin typeface="Century Schoolbook" panose="02040604050505020304" pitchFamily="18" charset="0"/>
          </a:endParaRPr>
        </a:p>
      </dgm:t>
    </dgm:pt>
    <dgm:pt modelId="{3B4FC043-8827-458E-8270-DDFCDF08D30F}" type="parTrans" cxnId="{7D40E88A-C6E3-4E3B-88A9-2BF248DB2E76}">
      <dgm:prSet/>
      <dgm:spPr/>
      <dgm:t>
        <a:bodyPr/>
        <a:lstStyle/>
        <a:p>
          <a:endParaRPr lang="en-US" b="1">
            <a:effectLst>
              <a:outerShdw blurRad="38100" dist="38100" dir="2700000" algn="tl">
                <a:srgbClr val="000000">
                  <a:alpha val="43137"/>
                </a:srgbClr>
              </a:outerShdw>
            </a:effectLst>
            <a:latin typeface="Century Schoolbook" panose="02040604050505020304" pitchFamily="18" charset="0"/>
          </a:endParaRPr>
        </a:p>
      </dgm:t>
    </dgm:pt>
    <dgm:pt modelId="{D0C61E66-7898-46D7-B4A1-B4E00BC7378B}" type="sibTrans" cxnId="{7D40E88A-C6E3-4E3B-88A9-2BF248DB2E76}">
      <dgm:prSet/>
      <dgm:spPr/>
      <dgm:t>
        <a:bodyPr/>
        <a:lstStyle/>
        <a:p>
          <a:endParaRPr lang="en-US" b="1">
            <a:effectLst>
              <a:outerShdw blurRad="38100" dist="38100" dir="2700000" algn="tl">
                <a:srgbClr val="000000">
                  <a:alpha val="43137"/>
                </a:srgbClr>
              </a:outerShdw>
            </a:effectLst>
            <a:latin typeface="Century Schoolbook" panose="02040604050505020304" pitchFamily="18" charset="0"/>
          </a:endParaRPr>
        </a:p>
      </dgm:t>
    </dgm:pt>
    <dgm:pt modelId="{96BD3220-EAE1-414E-9D85-A57103F839DE}">
      <dgm:prSet phldrT="[Text]"/>
      <dgm:spPr>
        <a:effectLst>
          <a:outerShdw blurRad="50800" dist="38100" dir="2700000" algn="tl" rotWithShape="0">
            <a:prstClr val="black">
              <a:alpha val="40000"/>
            </a:prstClr>
          </a:outerShdw>
        </a:effectLst>
      </dgm:spPr>
      <dgm:t>
        <a:bodyPr/>
        <a:lstStyle/>
        <a:p>
          <a:r>
            <a:rPr lang="en-US" b="1" dirty="0" smtClean="0">
              <a:effectLst>
                <a:outerShdw blurRad="38100" dist="38100" dir="2700000" algn="tl">
                  <a:srgbClr val="000000">
                    <a:alpha val="43137"/>
                  </a:srgbClr>
                </a:outerShdw>
              </a:effectLst>
              <a:latin typeface="Century Schoolbook" panose="02040604050505020304" pitchFamily="18" charset="0"/>
            </a:rPr>
            <a:t>Services funded by local &amp; state mainstream sources </a:t>
          </a:r>
          <a:endParaRPr lang="en-US" b="1" dirty="0">
            <a:effectLst>
              <a:outerShdw blurRad="38100" dist="38100" dir="2700000" algn="tl">
                <a:srgbClr val="000000">
                  <a:alpha val="43137"/>
                </a:srgbClr>
              </a:outerShdw>
            </a:effectLst>
            <a:latin typeface="Century Schoolbook" panose="02040604050505020304" pitchFamily="18" charset="0"/>
          </a:endParaRPr>
        </a:p>
      </dgm:t>
    </dgm:pt>
    <dgm:pt modelId="{D433DDC2-946C-40C8-B7BD-EEBA3A3362CA}" type="parTrans" cxnId="{873DCFD4-16A7-4B6B-B317-D06A7E7AE617}">
      <dgm:prSet/>
      <dgm:spPr/>
      <dgm:t>
        <a:bodyPr/>
        <a:lstStyle/>
        <a:p>
          <a:endParaRPr lang="en-US" b="1">
            <a:effectLst>
              <a:outerShdw blurRad="38100" dist="38100" dir="2700000" algn="tl">
                <a:srgbClr val="000000">
                  <a:alpha val="43137"/>
                </a:srgbClr>
              </a:outerShdw>
            </a:effectLst>
            <a:latin typeface="Century Schoolbook" panose="02040604050505020304" pitchFamily="18" charset="0"/>
          </a:endParaRPr>
        </a:p>
      </dgm:t>
    </dgm:pt>
    <dgm:pt modelId="{DE6CA677-A721-4B88-BA64-C535E7356DA4}" type="sibTrans" cxnId="{873DCFD4-16A7-4B6B-B317-D06A7E7AE617}">
      <dgm:prSet/>
      <dgm:spPr/>
      <dgm:t>
        <a:bodyPr/>
        <a:lstStyle/>
        <a:p>
          <a:endParaRPr lang="en-US" b="1">
            <a:effectLst>
              <a:outerShdw blurRad="38100" dist="38100" dir="2700000" algn="tl">
                <a:srgbClr val="000000">
                  <a:alpha val="43137"/>
                </a:srgbClr>
              </a:outerShdw>
            </a:effectLst>
            <a:latin typeface="Century Schoolbook" panose="02040604050505020304" pitchFamily="18" charset="0"/>
          </a:endParaRPr>
        </a:p>
      </dgm:t>
    </dgm:pt>
    <dgm:pt modelId="{7F3E59D8-B2A2-4341-B5EC-405C62026624}">
      <dgm:prSet phldrT="[Text]"/>
      <dgm:spPr/>
      <dgm:t>
        <a:bodyPr/>
        <a:lstStyle/>
        <a:p>
          <a:r>
            <a:rPr lang="en-US" b="1" dirty="0" smtClean="0">
              <a:effectLst>
                <a:outerShdw blurRad="38100" dist="38100" dir="2700000" algn="tl">
                  <a:srgbClr val="000000">
                    <a:alpha val="43137"/>
                  </a:srgbClr>
                </a:outerShdw>
              </a:effectLst>
              <a:latin typeface="Century Schoolbook" panose="02040604050505020304" pitchFamily="18" charset="0"/>
            </a:rPr>
            <a:t>10-50% California-Funded</a:t>
          </a:r>
          <a:endParaRPr lang="en-US" b="1" dirty="0">
            <a:effectLst>
              <a:outerShdw blurRad="38100" dist="38100" dir="2700000" algn="tl">
                <a:srgbClr val="000000">
                  <a:alpha val="43137"/>
                </a:srgbClr>
              </a:outerShdw>
            </a:effectLst>
            <a:latin typeface="Century Schoolbook" panose="02040604050505020304" pitchFamily="18" charset="0"/>
          </a:endParaRPr>
        </a:p>
      </dgm:t>
    </dgm:pt>
    <dgm:pt modelId="{74F5A217-3723-4631-A9E1-0EA4E6B01D9C}" type="parTrans" cxnId="{F20845C3-1980-4657-863A-B83EC1B8B35A}">
      <dgm:prSet/>
      <dgm:spPr/>
      <dgm:t>
        <a:bodyPr/>
        <a:lstStyle/>
        <a:p>
          <a:endParaRPr lang="en-US" b="1">
            <a:effectLst>
              <a:outerShdw blurRad="38100" dist="38100" dir="2700000" algn="tl">
                <a:srgbClr val="000000">
                  <a:alpha val="43137"/>
                </a:srgbClr>
              </a:outerShdw>
            </a:effectLst>
            <a:latin typeface="Century Schoolbook" panose="02040604050505020304" pitchFamily="18" charset="0"/>
          </a:endParaRPr>
        </a:p>
      </dgm:t>
    </dgm:pt>
    <dgm:pt modelId="{41CF0FD6-E43A-473B-8FAE-E93549E4C092}" type="sibTrans" cxnId="{F20845C3-1980-4657-863A-B83EC1B8B35A}">
      <dgm:prSet/>
      <dgm:spPr/>
      <dgm:t>
        <a:bodyPr/>
        <a:lstStyle/>
        <a:p>
          <a:endParaRPr lang="en-US" b="1">
            <a:effectLst>
              <a:outerShdw blurRad="38100" dist="38100" dir="2700000" algn="tl">
                <a:srgbClr val="000000">
                  <a:alpha val="43137"/>
                </a:srgbClr>
              </a:outerShdw>
            </a:effectLst>
            <a:latin typeface="Century Schoolbook" panose="02040604050505020304" pitchFamily="18" charset="0"/>
          </a:endParaRPr>
        </a:p>
      </dgm:t>
    </dgm:pt>
    <dgm:pt modelId="{6C90E2B0-617F-4085-B476-47E0D8216AF9}">
      <dgm:prSet phldrT="[Text]"/>
      <dgm:spPr>
        <a:effectLst>
          <a:outerShdw blurRad="50800" dist="38100" dir="2700000" algn="tl" rotWithShape="0">
            <a:prstClr val="black">
              <a:alpha val="40000"/>
            </a:prstClr>
          </a:outerShdw>
        </a:effectLst>
      </dgm:spPr>
      <dgm:t>
        <a:bodyPr/>
        <a:lstStyle/>
        <a:p>
          <a:r>
            <a:rPr lang="en-US" b="1" dirty="0" err="1" smtClean="0">
              <a:effectLst>
                <a:outerShdw blurRad="38100" dist="38100" dir="2700000" algn="tl">
                  <a:srgbClr val="000000">
                    <a:alpha val="43137"/>
                  </a:srgbClr>
                </a:outerShdw>
              </a:effectLst>
              <a:latin typeface="Century Schoolbook" panose="02040604050505020304" pitchFamily="18" charset="0"/>
            </a:rPr>
            <a:t>Medi</a:t>
          </a:r>
          <a:r>
            <a:rPr lang="en-US" b="1" dirty="0" smtClean="0">
              <a:effectLst>
                <a:outerShdw blurRad="38100" dist="38100" dir="2700000" algn="tl">
                  <a:srgbClr val="000000">
                    <a:alpha val="43137"/>
                  </a:srgbClr>
                </a:outerShdw>
              </a:effectLst>
              <a:latin typeface="Century Schoolbook" panose="02040604050505020304" pitchFamily="18" charset="0"/>
            </a:rPr>
            <a:t>-Cal benefit with a supplemental payment for housing-based services</a:t>
          </a:r>
          <a:endParaRPr lang="en-US" b="1" dirty="0">
            <a:effectLst>
              <a:outerShdw blurRad="38100" dist="38100" dir="2700000" algn="tl">
                <a:srgbClr val="000000">
                  <a:alpha val="43137"/>
                </a:srgbClr>
              </a:outerShdw>
            </a:effectLst>
            <a:latin typeface="Century Schoolbook" panose="02040604050505020304" pitchFamily="18" charset="0"/>
          </a:endParaRPr>
        </a:p>
      </dgm:t>
    </dgm:pt>
    <dgm:pt modelId="{D902F752-1B13-4D00-B6AE-6F5D3156AB7E}" type="parTrans" cxnId="{D1D030EE-C49A-4657-92A9-D6775BA6B6AA}">
      <dgm:prSet/>
      <dgm:spPr/>
      <dgm:t>
        <a:bodyPr/>
        <a:lstStyle/>
        <a:p>
          <a:endParaRPr lang="en-US" b="1">
            <a:effectLst>
              <a:outerShdw blurRad="38100" dist="38100" dir="2700000" algn="tl">
                <a:srgbClr val="000000">
                  <a:alpha val="43137"/>
                </a:srgbClr>
              </a:outerShdw>
            </a:effectLst>
            <a:latin typeface="Century Schoolbook" panose="02040604050505020304" pitchFamily="18" charset="0"/>
          </a:endParaRPr>
        </a:p>
      </dgm:t>
    </dgm:pt>
    <dgm:pt modelId="{64317C6C-1BB6-46A2-B5D6-AC7970F38019}" type="sibTrans" cxnId="{D1D030EE-C49A-4657-92A9-D6775BA6B6AA}">
      <dgm:prSet/>
      <dgm:spPr/>
      <dgm:t>
        <a:bodyPr/>
        <a:lstStyle/>
        <a:p>
          <a:endParaRPr lang="en-US" b="1">
            <a:effectLst>
              <a:outerShdw blurRad="38100" dist="38100" dir="2700000" algn="tl">
                <a:srgbClr val="000000">
                  <a:alpha val="43137"/>
                </a:srgbClr>
              </a:outerShdw>
            </a:effectLst>
            <a:latin typeface="Century Schoolbook" panose="02040604050505020304" pitchFamily="18" charset="0"/>
          </a:endParaRPr>
        </a:p>
      </dgm:t>
    </dgm:pt>
    <dgm:pt modelId="{59890801-AC57-4646-8B76-AE5F277587AF}" type="pres">
      <dgm:prSet presAssocID="{E1D34378-A27B-4E08-95DC-4CFFB49D0C8F}" presName="Name0" presStyleCnt="0">
        <dgm:presLayoutVars>
          <dgm:dir/>
          <dgm:animLvl val="lvl"/>
          <dgm:resizeHandles val="exact"/>
        </dgm:presLayoutVars>
      </dgm:prSet>
      <dgm:spPr/>
      <dgm:t>
        <a:bodyPr/>
        <a:lstStyle/>
        <a:p>
          <a:endParaRPr lang="en-US"/>
        </a:p>
      </dgm:t>
    </dgm:pt>
    <dgm:pt modelId="{EA9A14FE-58B0-4386-B198-83854AE702A4}" type="pres">
      <dgm:prSet presAssocID="{52D77012-90D1-44FB-A25C-4A95D04EB42E}" presName="linNode" presStyleCnt="0"/>
      <dgm:spPr/>
    </dgm:pt>
    <dgm:pt modelId="{0FA5E98D-0361-45DF-8500-F70AFB3CE96C}" type="pres">
      <dgm:prSet presAssocID="{52D77012-90D1-44FB-A25C-4A95D04EB42E}" presName="parTx" presStyleLbl="revTx" presStyleIdx="0" presStyleCnt="2">
        <dgm:presLayoutVars>
          <dgm:chMax val="1"/>
          <dgm:bulletEnabled val="1"/>
        </dgm:presLayoutVars>
      </dgm:prSet>
      <dgm:spPr/>
      <dgm:t>
        <a:bodyPr/>
        <a:lstStyle/>
        <a:p>
          <a:endParaRPr lang="en-US"/>
        </a:p>
      </dgm:t>
    </dgm:pt>
    <dgm:pt modelId="{CAE0E212-A996-4048-8990-44BB4E4DEC21}" type="pres">
      <dgm:prSet presAssocID="{52D77012-90D1-44FB-A25C-4A95D04EB42E}" presName="bracket" presStyleLbl="parChTrans1D1" presStyleIdx="0" presStyleCnt="2"/>
      <dgm:spPr/>
    </dgm:pt>
    <dgm:pt modelId="{FCFEC9CA-ED9E-4F4B-A293-B1DFABA7A1FF}" type="pres">
      <dgm:prSet presAssocID="{52D77012-90D1-44FB-A25C-4A95D04EB42E}" presName="spH" presStyleCnt="0"/>
      <dgm:spPr/>
    </dgm:pt>
    <dgm:pt modelId="{5D60F321-356D-47A6-8F2F-D8B6A88AE86F}" type="pres">
      <dgm:prSet presAssocID="{52D77012-90D1-44FB-A25C-4A95D04EB42E}" presName="desTx" presStyleLbl="node1" presStyleIdx="0" presStyleCnt="2">
        <dgm:presLayoutVars>
          <dgm:bulletEnabled val="1"/>
        </dgm:presLayoutVars>
      </dgm:prSet>
      <dgm:spPr/>
      <dgm:t>
        <a:bodyPr/>
        <a:lstStyle/>
        <a:p>
          <a:endParaRPr lang="en-US"/>
        </a:p>
      </dgm:t>
    </dgm:pt>
    <dgm:pt modelId="{3527BB7F-1B7F-4C1C-AFA4-3F09631A1A2A}" type="pres">
      <dgm:prSet presAssocID="{D0C61E66-7898-46D7-B4A1-B4E00BC7378B}" presName="spV" presStyleCnt="0"/>
      <dgm:spPr/>
    </dgm:pt>
    <dgm:pt modelId="{F823684E-0ED9-4E0F-A071-40EDC51DAE9C}" type="pres">
      <dgm:prSet presAssocID="{7F3E59D8-B2A2-4341-B5EC-405C62026624}" presName="linNode" presStyleCnt="0"/>
      <dgm:spPr/>
    </dgm:pt>
    <dgm:pt modelId="{A47D7748-2D3D-4DDA-9B03-5F10B7E70E1F}" type="pres">
      <dgm:prSet presAssocID="{7F3E59D8-B2A2-4341-B5EC-405C62026624}" presName="parTx" presStyleLbl="revTx" presStyleIdx="1" presStyleCnt="2">
        <dgm:presLayoutVars>
          <dgm:chMax val="1"/>
          <dgm:bulletEnabled val="1"/>
        </dgm:presLayoutVars>
      </dgm:prSet>
      <dgm:spPr/>
      <dgm:t>
        <a:bodyPr/>
        <a:lstStyle/>
        <a:p>
          <a:endParaRPr lang="en-US"/>
        </a:p>
      </dgm:t>
    </dgm:pt>
    <dgm:pt modelId="{784B9493-4698-4586-8647-BA62BA22CFDB}" type="pres">
      <dgm:prSet presAssocID="{7F3E59D8-B2A2-4341-B5EC-405C62026624}" presName="bracket" presStyleLbl="parChTrans1D1" presStyleIdx="1" presStyleCnt="2"/>
      <dgm:spPr/>
    </dgm:pt>
    <dgm:pt modelId="{EFFD9D14-D06B-4B3D-9670-BF7230B9006C}" type="pres">
      <dgm:prSet presAssocID="{7F3E59D8-B2A2-4341-B5EC-405C62026624}" presName="spH" presStyleCnt="0"/>
      <dgm:spPr/>
    </dgm:pt>
    <dgm:pt modelId="{BDA1D2D8-8469-4214-934C-2BFD325465BC}" type="pres">
      <dgm:prSet presAssocID="{7F3E59D8-B2A2-4341-B5EC-405C62026624}" presName="desTx" presStyleLbl="node1" presStyleIdx="1" presStyleCnt="2">
        <dgm:presLayoutVars>
          <dgm:bulletEnabled val="1"/>
        </dgm:presLayoutVars>
      </dgm:prSet>
      <dgm:spPr/>
      <dgm:t>
        <a:bodyPr/>
        <a:lstStyle/>
        <a:p>
          <a:endParaRPr lang="en-US"/>
        </a:p>
      </dgm:t>
    </dgm:pt>
  </dgm:ptLst>
  <dgm:cxnLst>
    <dgm:cxn modelId="{DA6F2EE7-775A-4865-BAD7-A555387F1401}" type="presOf" srcId="{6C90E2B0-617F-4085-B476-47E0D8216AF9}" destId="{BDA1D2D8-8469-4214-934C-2BFD325465BC}" srcOrd="0" destOrd="0" presId="urn:diagrams.loki3.com/BracketList"/>
    <dgm:cxn modelId="{F20845C3-1980-4657-863A-B83EC1B8B35A}" srcId="{E1D34378-A27B-4E08-95DC-4CFFB49D0C8F}" destId="{7F3E59D8-B2A2-4341-B5EC-405C62026624}" srcOrd="1" destOrd="0" parTransId="{74F5A217-3723-4631-A9E1-0EA4E6B01D9C}" sibTransId="{41CF0FD6-E43A-473B-8FAE-E93549E4C092}"/>
    <dgm:cxn modelId="{7D40E88A-C6E3-4E3B-88A9-2BF248DB2E76}" srcId="{E1D34378-A27B-4E08-95DC-4CFFB49D0C8F}" destId="{52D77012-90D1-44FB-A25C-4A95D04EB42E}" srcOrd="0" destOrd="0" parTransId="{3B4FC043-8827-458E-8270-DDFCDF08D30F}" sibTransId="{D0C61E66-7898-46D7-B4A1-B4E00BC7378B}"/>
    <dgm:cxn modelId="{38AAE6EF-CE8E-42B8-BC26-564A930B8199}" type="presOf" srcId="{E1D34378-A27B-4E08-95DC-4CFFB49D0C8F}" destId="{59890801-AC57-4646-8B76-AE5F277587AF}" srcOrd="0" destOrd="0" presId="urn:diagrams.loki3.com/BracketList"/>
    <dgm:cxn modelId="{D44A6AD9-672C-4603-846B-E70C29C5C703}" type="presOf" srcId="{52D77012-90D1-44FB-A25C-4A95D04EB42E}" destId="{0FA5E98D-0361-45DF-8500-F70AFB3CE96C}" srcOrd="0" destOrd="0" presId="urn:diagrams.loki3.com/BracketList"/>
    <dgm:cxn modelId="{216CBBBF-0B65-4741-860D-952F5E68C182}" type="presOf" srcId="{96BD3220-EAE1-414E-9D85-A57103F839DE}" destId="{5D60F321-356D-47A6-8F2F-D8B6A88AE86F}" srcOrd="0" destOrd="0" presId="urn:diagrams.loki3.com/BracketList"/>
    <dgm:cxn modelId="{64E6D54E-8654-4988-89A8-A92FA47998F3}" type="presOf" srcId="{7F3E59D8-B2A2-4341-B5EC-405C62026624}" destId="{A47D7748-2D3D-4DDA-9B03-5F10B7E70E1F}" srcOrd="0" destOrd="0" presId="urn:diagrams.loki3.com/BracketList"/>
    <dgm:cxn modelId="{D1D030EE-C49A-4657-92A9-D6775BA6B6AA}" srcId="{7F3E59D8-B2A2-4341-B5EC-405C62026624}" destId="{6C90E2B0-617F-4085-B476-47E0D8216AF9}" srcOrd="0" destOrd="0" parTransId="{D902F752-1B13-4D00-B6AE-6F5D3156AB7E}" sibTransId="{64317C6C-1BB6-46A2-B5D6-AC7970F38019}"/>
    <dgm:cxn modelId="{873DCFD4-16A7-4B6B-B317-D06A7E7AE617}" srcId="{52D77012-90D1-44FB-A25C-4A95D04EB42E}" destId="{96BD3220-EAE1-414E-9D85-A57103F839DE}" srcOrd="0" destOrd="0" parTransId="{D433DDC2-946C-40C8-B7BD-EEBA3A3362CA}" sibTransId="{DE6CA677-A721-4B88-BA64-C535E7356DA4}"/>
    <dgm:cxn modelId="{012F0FFB-7A2D-48AF-9ED7-EF5C17D54476}" type="presParOf" srcId="{59890801-AC57-4646-8B76-AE5F277587AF}" destId="{EA9A14FE-58B0-4386-B198-83854AE702A4}" srcOrd="0" destOrd="0" presId="urn:diagrams.loki3.com/BracketList"/>
    <dgm:cxn modelId="{D89CB650-78B7-4BF6-9E19-C2485621A568}" type="presParOf" srcId="{EA9A14FE-58B0-4386-B198-83854AE702A4}" destId="{0FA5E98D-0361-45DF-8500-F70AFB3CE96C}" srcOrd="0" destOrd="0" presId="urn:diagrams.loki3.com/BracketList"/>
    <dgm:cxn modelId="{1B147475-4673-412E-BB1C-30D56211B0A0}" type="presParOf" srcId="{EA9A14FE-58B0-4386-B198-83854AE702A4}" destId="{CAE0E212-A996-4048-8990-44BB4E4DEC21}" srcOrd="1" destOrd="0" presId="urn:diagrams.loki3.com/BracketList"/>
    <dgm:cxn modelId="{67F0602F-E891-4309-B390-073947D0585D}" type="presParOf" srcId="{EA9A14FE-58B0-4386-B198-83854AE702A4}" destId="{FCFEC9CA-ED9E-4F4B-A293-B1DFABA7A1FF}" srcOrd="2" destOrd="0" presId="urn:diagrams.loki3.com/BracketList"/>
    <dgm:cxn modelId="{ADA7FC2B-8127-47A2-AC7E-2C9FCEA2E010}" type="presParOf" srcId="{EA9A14FE-58B0-4386-B198-83854AE702A4}" destId="{5D60F321-356D-47A6-8F2F-D8B6A88AE86F}" srcOrd="3" destOrd="0" presId="urn:diagrams.loki3.com/BracketList"/>
    <dgm:cxn modelId="{15F2F7E6-BE34-4692-B5E2-BB6DAE6AA7A0}" type="presParOf" srcId="{59890801-AC57-4646-8B76-AE5F277587AF}" destId="{3527BB7F-1B7F-4C1C-AFA4-3F09631A1A2A}" srcOrd="1" destOrd="0" presId="urn:diagrams.loki3.com/BracketList"/>
    <dgm:cxn modelId="{25C31EB9-0BD3-4F5F-B92A-F0F9BBB7B750}" type="presParOf" srcId="{59890801-AC57-4646-8B76-AE5F277587AF}" destId="{F823684E-0ED9-4E0F-A071-40EDC51DAE9C}" srcOrd="2" destOrd="0" presId="urn:diagrams.loki3.com/BracketList"/>
    <dgm:cxn modelId="{BAB031E3-5B0B-4C78-A055-C57A6EBC261B}" type="presParOf" srcId="{F823684E-0ED9-4E0F-A071-40EDC51DAE9C}" destId="{A47D7748-2D3D-4DDA-9B03-5F10B7E70E1F}" srcOrd="0" destOrd="0" presId="urn:diagrams.loki3.com/BracketList"/>
    <dgm:cxn modelId="{DA599015-905B-4907-BF9F-98C0B4974ABB}" type="presParOf" srcId="{F823684E-0ED9-4E0F-A071-40EDC51DAE9C}" destId="{784B9493-4698-4586-8647-BA62BA22CFDB}" srcOrd="1" destOrd="0" presId="urn:diagrams.loki3.com/BracketList"/>
    <dgm:cxn modelId="{F90963A0-865F-4408-8EC1-93B30DD02517}" type="presParOf" srcId="{F823684E-0ED9-4E0F-A071-40EDC51DAE9C}" destId="{EFFD9D14-D06B-4B3D-9670-BF7230B9006C}" srcOrd="2" destOrd="0" presId="urn:diagrams.loki3.com/BracketList"/>
    <dgm:cxn modelId="{11A4EE9C-A6D3-41FD-AF92-916F275567DD}" type="presParOf" srcId="{F823684E-0ED9-4E0F-A071-40EDC51DAE9C}" destId="{BDA1D2D8-8469-4214-934C-2BFD325465BC}" srcOrd="3" destOrd="0" presId="urn:diagrams.loki3.com/BracketLis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A741EC-530A-440C-9072-D22CD8118DB1}" type="doc">
      <dgm:prSet loTypeId="urn:microsoft.com/office/officeart/2009/3/layout/RandomtoResultProcess" loCatId="process" qsTypeId="urn:microsoft.com/office/officeart/2005/8/quickstyle/simple1" qsCatId="simple" csTypeId="urn:microsoft.com/office/officeart/2005/8/colors/colorful2" csCatId="colorful" phldr="1"/>
      <dgm:spPr/>
      <dgm:t>
        <a:bodyPr/>
        <a:lstStyle/>
        <a:p>
          <a:endParaRPr lang="en-US"/>
        </a:p>
      </dgm:t>
    </dgm:pt>
    <dgm:pt modelId="{1EF8A4A0-6A69-4B53-A335-D086CEAD465D}">
      <dgm:prSet phldrT="[Text]" custT="1"/>
      <dgm:spPr>
        <a:xfrm>
          <a:off x="31682" y="619462"/>
          <a:ext cx="4644748" cy="1287998"/>
        </a:xfrm>
        <a:prstGeom prst="rect">
          <a:avLst/>
        </a:prstGeom>
        <a:noFill/>
        <a:ln>
          <a:noFill/>
        </a:ln>
        <a:effectLst/>
      </dgm:spPr>
      <dgm:t>
        <a:bodyPr/>
        <a:lstStyle/>
        <a:p>
          <a:r>
            <a:rPr lang="en-US" sz="1800" dirty="0" smtClean="0">
              <a:solidFill>
                <a:srgbClr val="F8971D">
                  <a:hueOff val="0"/>
                  <a:satOff val="0"/>
                  <a:lumOff val="0"/>
                  <a:alphaOff val="0"/>
                </a:srgbClr>
              </a:solidFill>
              <a:effectLst>
                <a:outerShdw blurRad="38100" dist="38100" dir="2700000" algn="tl">
                  <a:srgbClr val="000000">
                    <a:alpha val="43137"/>
                  </a:srgbClr>
                </a:outerShdw>
              </a:effectLst>
              <a:latin typeface="Century Schoolbook" panose="02040604050505020304" pitchFamily="18" charset="0"/>
              <a:ea typeface="+mn-ea"/>
              <a:cs typeface="+mn-cs"/>
            </a:rPr>
            <a:t>Multiple state programs funding housing &amp; housing-based services</a:t>
          </a:r>
        </a:p>
      </dgm:t>
    </dgm:pt>
    <dgm:pt modelId="{E0DCEBC2-5CAB-4ED0-BEBB-4C9CFDD6F28A}" type="parTrans" cxnId="{53BECAB0-C5EE-400B-949C-6FAD35C203A2}">
      <dgm:prSet/>
      <dgm:spPr/>
      <dgm:t>
        <a:bodyPr/>
        <a:lstStyle/>
        <a:p>
          <a:endParaRPr lang="en-US"/>
        </a:p>
      </dgm:t>
    </dgm:pt>
    <dgm:pt modelId="{7512DEA4-C6E9-454F-821D-2D8F7248A8C3}" type="sibTrans" cxnId="{53BECAB0-C5EE-400B-949C-6FAD35C203A2}">
      <dgm:prSet/>
      <dgm:spPr/>
      <dgm:t>
        <a:bodyPr/>
        <a:lstStyle/>
        <a:p>
          <a:endParaRPr lang="en-US"/>
        </a:p>
      </dgm:t>
    </dgm:pt>
    <dgm:pt modelId="{1EF15A96-9AD1-4246-B8E6-81A70CB80607}">
      <dgm:prSet phldrT="[Text]"/>
      <dgm:spPr>
        <a:xfrm>
          <a:off x="6408902" y="282983"/>
          <a:ext cx="2028616" cy="2028616"/>
        </a:xfrm>
        <a:prstGeom prst="ellipse">
          <a:avLst/>
        </a:prstGeom>
        <a:solidFill>
          <a:srgbClr val="C60C46">
            <a:hueOff val="-8422989"/>
            <a:satOff val="11438"/>
            <a:lumOff val="-2355"/>
            <a:alphaOff val="0"/>
          </a:srgbClr>
        </a:solidFill>
        <a:ln w="25400" cap="flat" cmpd="sng" algn="ctr">
          <a:solidFill>
            <a:srgbClr val="FFFFFF">
              <a:hueOff val="0"/>
              <a:satOff val="0"/>
              <a:lumOff val="0"/>
              <a:alphaOff val="0"/>
            </a:srgbClr>
          </a:solidFill>
          <a:prstDash val="solid"/>
        </a:ln>
        <a:effectLst>
          <a:outerShdw blurRad="50800" dist="38100" dir="2700000" algn="tl" rotWithShape="0">
            <a:prstClr val="black">
              <a:alpha val="40000"/>
            </a:prstClr>
          </a:outerShdw>
        </a:effectLst>
      </dgm:spPr>
      <dgm:t>
        <a:bodyPr/>
        <a:lstStyle/>
        <a:p>
          <a:r>
            <a:rPr lang="en-US" dirty="0" smtClean="0">
              <a:solidFill>
                <a:srgbClr val="FFFFFF"/>
              </a:solidFill>
              <a:effectLst>
                <a:outerShdw blurRad="38100" dist="38100" dir="2700000" algn="tl">
                  <a:srgbClr val="000000">
                    <a:alpha val="43137"/>
                  </a:srgbClr>
                </a:outerShdw>
              </a:effectLst>
              <a:latin typeface="Century Schoolbook" panose="02040604050505020304" pitchFamily="18" charset="0"/>
              <a:ea typeface="+mn-ea"/>
              <a:cs typeface="+mn-cs"/>
            </a:rPr>
            <a:t>Gaps/Needs Analysis,</a:t>
          </a:r>
        </a:p>
        <a:p>
          <a:r>
            <a:rPr lang="en-US" dirty="0" smtClean="0">
              <a:solidFill>
                <a:srgbClr val="FFFFFF"/>
              </a:solidFill>
              <a:effectLst>
                <a:outerShdw blurRad="38100" dist="38100" dir="2700000" algn="tl">
                  <a:srgbClr val="000000">
                    <a:alpha val="43137"/>
                  </a:srgbClr>
                </a:outerShdw>
              </a:effectLst>
              <a:latin typeface="Century Schoolbook" panose="02040604050505020304" pitchFamily="18" charset="0"/>
              <a:ea typeface="+mn-ea"/>
              <a:cs typeface="+mn-cs"/>
            </a:rPr>
            <a:t>Single Authority, in Governor’s Office, Coordinating Response, in Partnership with Local Jurisdictions</a:t>
          </a:r>
          <a:endParaRPr lang="en-US" dirty="0">
            <a:solidFill>
              <a:srgbClr val="FFFFFF"/>
            </a:solidFill>
            <a:effectLst>
              <a:outerShdw blurRad="38100" dist="38100" dir="2700000" algn="tl">
                <a:srgbClr val="000000">
                  <a:alpha val="43137"/>
                </a:srgbClr>
              </a:outerShdw>
            </a:effectLst>
            <a:latin typeface="Century Schoolbook" panose="02040604050505020304" pitchFamily="18" charset="0"/>
            <a:ea typeface="+mn-ea"/>
            <a:cs typeface="+mn-cs"/>
          </a:endParaRPr>
        </a:p>
      </dgm:t>
    </dgm:pt>
    <dgm:pt modelId="{6FE36214-CC16-47B1-8DA3-12318B3D00E5}" type="parTrans" cxnId="{38B0E92F-9277-4697-95EF-0BCA50E3577B}">
      <dgm:prSet/>
      <dgm:spPr/>
      <dgm:t>
        <a:bodyPr/>
        <a:lstStyle/>
        <a:p>
          <a:endParaRPr lang="en-US"/>
        </a:p>
      </dgm:t>
    </dgm:pt>
    <dgm:pt modelId="{68540A78-0986-4C2F-92BB-1FAD13691056}" type="sibTrans" cxnId="{38B0E92F-9277-4697-95EF-0BCA50E3577B}">
      <dgm:prSet/>
      <dgm:spPr/>
      <dgm:t>
        <a:bodyPr/>
        <a:lstStyle/>
        <a:p>
          <a:endParaRPr lang="en-US"/>
        </a:p>
      </dgm:t>
    </dgm:pt>
    <dgm:pt modelId="{8E3AA86F-B257-46A9-9494-5862C1CBCBBB}" type="pres">
      <dgm:prSet presAssocID="{43A741EC-530A-440C-9072-D22CD8118DB1}" presName="Name0" presStyleCnt="0">
        <dgm:presLayoutVars>
          <dgm:dir/>
          <dgm:animOne val="branch"/>
          <dgm:animLvl val="lvl"/>
        </dgm:presLayoutVars>
      </dgm:prSet>
      <dgm:spPr/>
      <dgm:t>
        <a:bodyPr/>
        <a:lstStyle/>
        <a:p>
          <a:endParaRPr lang="en-US"/>
        </a:p>
      </dgm:t>
    </dgm:pt>
    <dgm:pt modelId="{882BB5D7-9695-4A40-ACFF-4EBC7EA2998A}" type="pres">
      <dgm:prSet presAssocID="{1EF8A4A0-6A69-4B53-A335-D086CEAD465D}" presName="chaos" presStyleCnt="0"/>
      <dgm:spPr/>
    </dgm:pt>
    <dgm:pt modelId="{9BAA9B1F-4548-4F07-AB44-7366D9D59E27}" type="pres">
      <dgm:prSet presAssocID="{1EF8A4A0-6A69-4B53-A335-D086CEAD465D}" presName="parTx1" presStyleLbl="revTx" presStyleIdx="0" presStyleCnt="1" custScaleX="157182" custScaleY="106806" custLinFactNeighborX="7655" custLinFactNeighborY="-3847"/>
      <dgm:spPr/>
      <dgm:t>
        <a:bodyPr/>
        <a:lstStyle/>
        <a:p>
          <a:endParaRPr lang="en-US"/>
        </a:p>
      </dgm:t>
    </dgm:pt>
    <dgm:pt modelId="{017DF5DB-51E6-4ECE-A3DB-D30A01B5FE72}" type="pres">
      <dgm:prSet presAssocID="{1EF8A4A0-6A69-4B53-A335-D086CEAD465D}" presName="c1" presStyleLbl="node1" presStyleIdx="0" presStyleCnt="19"/>
      <dgm:spPr>
        <a:xfrm>
          <a:off x="1205410" y="633859"/>
          <a:ext cx="189615" cy="189615"/>
        </a:xfrm>
        <a:prstGeom prst="ellipse">
          <a:avLst/>
        </a:prstGeom>
        <a:solidFill>
          <a:srgbClr val="C60C46">
            <a:hueOff val="0"/>
            <a:satOff val="0"/>
            <a:lumOff val="0"/>
            <a:alphaOff val="0"/>
          </a:srgbClr>
        </a:solidFill>
        <a:ln w="25400" cap="flat" cmpd="sng" algn="ctr">
          <a:solidFill>
            <a:srgbClr val="FFFFFF">
              <a:hueOff val="0"/>
              <a:satOff val="0"/>
              <a:lumOff val="0"/>
              <a:alphaOff val="0"/>
            </a:srgbClr>
          </a:solidFill>
          <a:prstDash val="solid"/>
        </a:ln>
        <a:effectLst/>
      </dgm:spPr>
    </dgm:pt>
    <dgm:pt modelId="{19C709D2-BEF0-4CAA-B2EB-732FAA9EDE69}" type="pres">
      <dgm:prSet presAssocID="{1EF8A4A0-6A69-4B53-A335-D086CEAD465D}" presName="c2" presStyleLbl="node1" presStyleIdx="1" presStyleCnt="19"/>
      <dgm:spPr>
        <a:xfrm>
          <a:off x="1338141" y="368397"/>
          <a:ext cx="189615" cy="189615"/>
        </a:xfrm>
        <a:prstGeom prst="ellipse">
          <a:avLst/>
        </a:prstGeom>
        <a:solidFill>
          <a:srgbClr val="C60C46">
            <a:hueOff val="-467944"/>
            <a:satOff val="635"/>
            <a:lumOff val="-131"/>
            <a:alphaOff val="0"/>
          </a:srgbClr>
        </a:solidFill>
        <a:ln w="25400" cap="flat" cmpd="sng" algn="ctr">
          <a:solidFill>
            <a:srgbClr val="FFFFFF">
              <a:hueOff val="0"/>
              <a:satOff val="0"/>
              <a:lumOff val="0"/>
              <a:alphaOff val="0"/>
            </a:srgbClr>
          </a:solidFill>
          <a:prstDash val="solid"/>
        </a:ln>
        <a:effectLst/>
      </dgm:spPr>
    </dgm:pt>
    <dgm:pt modelId="{270FBB26-D85F-4056-9887-DA11F94A659F}" type="pres">
      <dgm:prSet presAssocID="{1EF8A4A0-6A69-4B53-A335-D086CEAD465D}" presName="c3" presStyleLbl="node1" presStyleIdx="2" presStyleCnt="19"/>
      <dgm:spPr>
        <a:xfrm>
          <a:off x="1656696" y="421489"/>
          <a:ext cx="297967" cy="297967"/>
        </a:xfrm>
        <a:prstGeom prst="ellipse">
          <a:avLst/>
        </a:prstGeom>
        <a:solidFill>
          <a:srgbClr val="C60C46">
            <a:hueOff val="-935888"/>
            <a:satOff val="1271"/>
            <a:lumOff val="-262"/>
            <a:alphaOff val="0"/>
          </a:srgbClr>
        </a:solidFill>
        <a:ln w="25400" cap="flat" cmpd="sng" algn="ctr">
          <a:solidFill>
            <a:srgbClr val="FFFFFF">
              <a:hueOff val="0"/>
              <a:satOff val="0"/>
              <a:lumOff val="0"/>
              <a:alphaOff val="0"/>
            </a:srgbClr>
          </a:solidFill>
          <a:prstDash val="solid"/>
        </a:ln>
        <a:effectLst/>
      </dgm:spPr>
    </dgm:pt>
    <dgm:pt modelId="{45472B3C-AD94-496C-A3DF-48CB45B91158}" type="pres">
      <dgm:prSet presAssocID="{1EF8A4A0-6A69-4B53-A335-D086CEAD465D}" presName="c4" presStyleLbl="node1" presStyleIdx="3" presStyleCnt="19"/>
      <dgm:spPr>
        <a:xfrm>
          <a:off x="1922159" y="129481"/>
          <a:ext cx="189615" cy="189615"/>
        </a:xfrm>
        <a:prstGeom prst="ellipse">
          <a:avLst/>
        </a:prstGeom>
        <a:solidFill>
          <a:srgbClr val="C60C46">
            <a:hueOff val="-1403832"/>
            <a:satOff val="1906"/>
            <a:lumOff val="-393"/>
            <a:alphaOff val="0"/>
          </a:srgbClr>
        </a:solidFill>
        <a:ln w="25400" cap="flat" cmpd="sng" algn="ctr">
          <a:solidFill>
            <a:srgbClr val="FFFFFF">
              <a:hueOff val="0"/>
              <a:satOff val="0"/>
              <a:lumOff val="0"/>
              <a:alphaOff val="0"/>
            </a:srgbClr>
          </a:solidFill>
          <a:prstDash val="solid"/>
        </a:ln>
        <a:effectLst/>
      </dgm:spPr>
    </dgm:pt>
    <dgm:pt modelId="{AF4E6DB1-E2EB-4C5A-BF62-45DFE7C5E03F}" type="pres">
      <dgm:prSet presAssocID="{1EF8A4A0-6A69-4B53-A335-D086CEAD465D}" presName="c5" presStyleLbl="node1" presStyleIdx="4" presStyleCnt="19"/>
      <dgm:spPr>
        <a:xfrm>
          <a:off x="2267260" y="23296"/>
          <a:ext cx="189615" cy="189615"/>
        </a:xfrm>
        <a:prstGeom prst="ellipse">
          <a:avLst/>
        </a:prstGeom>
        <a:solidFill>
          <a:srgbClr val="C60C46">
            <a:hueOff val="-1871775"/>
            <a:satOff val="2542"/>
            <a:lumOff val="-523"/>
            <a:alphaOff val="0"/>
          </a:srgbClr>
        </a:solidFill>
        <a:ln w="25400" cap="flat" cmpd="sng" algn="ctr">
          <a:solidFill>
            <a:srgbClr val="FFFFFF">
              <a:hueOff val="0"/>
              <a:satOff val="0"/>
              <a:lumOff val="0"/>
              <a:alphaOff val="0"/>
            </a:srgbClr>
          </a:solidFill>
          <a:prstDash val="solid"/>
        </a:ln>
        <a:effectLst/>
      </dgm:spPr>
    </dgm:pt>
    <dgm:pt modelId="{EFA93A71-5605-443B-873E-2BF62A6D4AF8}" type="pres">
      <dgm:prSet presAssocID="{1EF8A4A0-6A69-4B53-A335-D086CEAD465D}" presName="c6" presStyleLbl="node1" presStyleIdx="5" presStyleCnt="19"/>
      <dgm:spPr>
        <a:xfrm>
          <a:off x="2692000" y="209119"/>
          <a:ext cx="189615" cy="189615"/>
        </a:xfrm>
        <a:prstGeom prst="ellipse">
          <a:avLst/>
        </a:prstGeom>
        <a:solidFill>
          <a:srgbClr val="C60C46">
            <a:hueOff val="-2339719"/>
            <a:satOff val="3177"/>
            <a:lumOff val="-654"/>
            <a:alphaOff val="0"/>
          </a:srgbClr>
        </a:solidFill>
        <a:ln w="25400" cap="flat" cmpd="sng" algn="ctr">
          <a:solidFill>
            <a:srgbClr val="FFFFFF">
              <a:hueOff val="0"/>
              <a:satOff val="0"/>
              <a:lumOff val="0"/>
              <a:alphaOff val="0"/>
            </a:srgbClr>
          </a:solidFill>
          <a:prstDash val="solid"/>
        </a:ln>
        <a:effectLst/>
      </dgm:spPr>
    </dgm:pt>
    <dgm:pt modelId="{8246D841-1098-4589-9481-34479C53015B}" type="pres">
      <dgm:prSet presAssocID="{1EF8A4A0-6A69-4B53-A335-D086CEAD465D}" presName="c7" presStyleLbl="node1" presStyleIdx="6" presStyleCnt="19"/>
      <dgm:spPr>
        <a:xfrm>
          <a:off x="2957462" y="341851"/>
          <a:ext cx="297967" cy="297967"/>
        </a:xfrm>
        <a:prstGeom prst="ellipse">
          <a:avLst/>
        </a:prstGeom>
        <a:solidFill>
          <a:srgbClr val="C60C46">
            <a:hueOff val="-2807663"/>
            <a:satOff val="3813"/>
            <a:lumOff val="-785"/>
            <a:alphaOff val="0"/>
          </a:srgbClr>
        </a:solidFill>
        <a:ln w="25400" cap="flat" cmpd="sng" algn="ctr">
          <a:solidFill>
            <a:srgbClr val="FFFFFF">
              <a:hueOff val="0"/>
              <a:satOff val="0"/>
              <a:lumOff val="0"/>
              <a:alphaOff val="0"/>
            </a:srgbClr>
          </a:solidFill>
          <a:prstDash val="solid"/>
        </a:ln>
        <a:effectLst/>
      </dgm:spPr>
    </dgm:pt>
    <dgm:pt modelId="{AE5461C2-F6EB-44D6-9DA5-52D005B24553}" type="pres">
      <dgm:prSet presAssocID="{1EF8A4A0-6A69-4B53-A335-D086CEAD465D}" presName="c8" presStyleLbl="node1" presStyleIdx="7" presStyleCnt="19"/>
      <dgm:spPr>
        <a:xfrm>
          <a:off x="3329109" y="633859"/>
          <a:ext cx="189615" cy="189615"/>
        </a:xfrm>
        <a:prstGeom prst="ellipse">
          <a:avLst/>
        </a:prstGeom>
        <a:solidFill>
          <a:srgbClr val="C60C46">
            <a:hueOff val="-3275607"/>
            <a:satOff val="4448"/>
            <a:lumOff val="-916"/>
            <a:alphaOff val="0"/>
          </a:srgbClr>
        </a:solidFill>
        <a:ln w="25400" cap="flat" cmpd="sng" algn="ctr">
          <a:solidFill>
            <a:srgbClr val="FFFFFF">
              <a:hueOff val="0"/>
              <a:satOff val="0"/>
              <a:lumOff val="0"/>
              <a:alphaOff val="0"/>
            </a:srgbClr>
          </a:solidFill>
          <a:prstDash val="solid"/>
        </a:ln>
        <a:effectLst/>
      </dgm:spPr>
    </dgm:pt>
    <dgm:pt modelId="{21FDDD3B-7D4C-4A91-807C-808B301EBD20}" type="pres">
      <dgm:prSet presAssocID="{1EF8A4A0-6A69-4B53-A335-D086CEAD465D}" presName="c9" presStyleLbl="node1" presStyleIdx="8" presStyleCnt="19"/>
      <dgm:spPr>
        <a:xfrm>
          <a:off x="3488387" y="925868"/>
          <a:ext cx="189615" cy="189615"/>
        </a:xfrm>
        <a:prstGeom prst="ellipse">
          <a:avLst/>
        </a:prstGeom>
        <a:solidFill>
          <a:srgbClr val="C60C46">
            <a:hueOff val="-3743551"/>
            <a:satOff val="5084"/>
            <a:lumOff val="-1047"/>
            <a:alphaOff val="0"/>
          </a:srgbClr>
        </a:solidFill>
        <a:ln w="25400" cap="flat" cmpd="sng" algn="ctr">
          <a:solidFill>
            <a:srgbClr val="FFFFFF">
              <a:hueOff val="0"/>
              <a:satOff val="0"/>
              <a:lumOff val="0"/>
              <a:alphaOff val="0"/>
            </a:srgbClr>
          </a:solidFill>
          <a:prstDash val="solid"/>
        </a:ln>
        <a:effectLst/>
      </dgm:spPr>
    </dgm:pt>
    <dgm:pt modelId="{E90E9131-3AFE-4DF6-912D-CC14C254F50D}" type="pres">
      <dgm:prSet presAssocID="{1EF8A4A0-6A69-4B53-A335-D086CEAD465D}" presName="c10" presStyleLbl="node1" presStyleIdx="9" presStyleCnt="19"/>
      <dgm:spPr>
        <a:xfrm>
          <a:off x="2107982" y="368397"/>
          <a:ext cx="487583" cy="487583"/>
        </a:xfrm>
        <a:prstGeom prst="ellipse">
          <a:avLst/>
        </a:prstGeom>
        <a:solidFill>
          <a:srgbClr val="C60C46">
            <a:hueOff val="-4211494"/>
            <a:satOff val="5719"/>
            <a:lumOff val="-1178"/>
            <a:alphaOff val="0"/>
          </a:srgbClr>
        </a:solidFill>
        <a:ln w="25400" cap="flat" cmpd="sng" algn="ctr">
          <a:solidFill>
            <a:srgbClr val="FFFFFF">
              <a:hueOff val="0"/>
              <a:satOff val="0"/>
              <a:lumOff val="0"/>
              <a:alphaOff val="0"/>
            </a:srgbClr>
          </a:solidFill>
          <a:prstDash val="solid"/>
        </a:ln>
        <a:effectLst/>
      </dgm:spPr>
    </dgm:pt>
    <dgm:pt modelId="{B0A8AB6F-EDD9-4061-8D4C-CF514F41A65E}" type="pres">
      <dgm:prSet presAssocID="{1EF8A4A0-6A69-4B53-A335-D086CEAD465D}" presName="c11" presStyleLbl="node1" presStyleIdx="10" presStyleCnt="19"/>
      <dgm:spPr>
        <a:xfrm>
          <a:off x="1072679" y="1377154"/>
          <a:ext cx="189615" cy="189615"/>
        </a:xfrm>
        <a:prstGeom prst="ellipse">
          <a:avLst/>
        </a:prstGeom>
        <a:solidFill>
          <a:srgbClr val="C60C46">
            <a:hueOff val="-4679438"/>
            <a:satOff val="6354"/>
            <a:lumOff val="-1308"/>
            <a:alphaOff val="0"/>
          </a:srgbClr>
        </a:solidFill>
        <a:ln w="25400" cap="flat" cmpd="sng" algn="ctr">
          <a:solidFill>
            <a:srgbClr val="FFFFFF">
              <a:hueOff val="0"/>
              <a:satOff val="0"/>
              <a:lumOff val="0"/>
              <a:alphaOff val="0"/>
            </a:srgbClr>
          </a:solidFill>
          <a:prstDash val="solid"/>
        </a:ln>
        <a:effectLst/>
      </dgm:spPr>
    </dgm:pt>
    <dgm:pt modelId="{25F58EC3-59A1-4507-9AA2-8C28B5B4FEAB}" type="pres">
      <dgm:prSet presAssocID="{1EF8A4A0-6A69-4B53-A335-D086CEAD465D}" presName="c12" presStyleLbl="node1" presStyleIdx="11" presStyleCnt="19"/>
      <dgm:spPr>
        <a:xfrm>
          <a:off x="1231956" y="1616070"/>
          <a:ext cx="297967" cy="297967"/>
        </a:xfrm>
        <a:prstGeom prst="ellipse">
          <a:avLst/>
        </a:prstGeom>
        <a:solidFill>
          <a:srgbClr val="C60C46">
            <a:hueOff val="-5147382"/>
            <a:satOff val="6990"/>
            <a:lumOff val="-1439"/>
            <a:alphaOff val="0"/>
          </a:srgbClr>
        </a:solidFill>
        <a:ln w="25400" cap="flat" cmpd="sng" algn="ctr">
          <a:solidFill>
            <a:srgbClr val="FFFFFF">
              <a:hueOff val="0"/>
              <a:satOff val="0"/>
              <a:lumOff val="0"/>
              <a:alphaOff val="0"/>
            </a:srgbClr>
          </a:solidFill>
          <a:prstDash val="solid"/>
        </a:ln>
        <a:effectLst/>
      </dgm:spPr>
    </dgm:pt>
    <dgm:pt modelId="{740F9F3D-C405-4A2F-85B1-0C99B34CE322}" type="pres">
      <dgm:prSet presAssocID="{1EF8A4A0-6A69-4B53-A335-D086CEAD465D}" presName="c13" presStyleLbl="node1" presStyleIdx="12" presStyleCnt="19"/>
      <dgm:spPr>
        <a:xfrm>
          <a:off x="1630150" y="1828440"/>
          <a:ext cx="433407" cy="433407"/>
        </a:xfrm>
        <a:prstGeom prst="ellipse">
          <a:avLst/>
        </a:prstGeom>
        <a:solidFill>
          <a:srgbClr val="C60C46">
            <a:hueOff val="-5615326"/>
            <a:satOff val="7625"/>
            <a:lumOff val="-1570"/>
            <a:alphaOff val="0"/>
          </a:srgbClr>
        </a:solidFill>
        <a:ln w="25400" cap="flat" cmpd="sng" algn="ctr">
          <a:solidFill>
            <a:srgbClr val="FFFFFF">
              <a:hueOff val="0"/>
              <a:satOff val="0"/>
              <a:lumOff val="0"/>
              <a:alphaOff val="0"/>
            </a:srgbClr>
          </a:solidFill>
          <a:prstDash val="solid"/>
        </a:ln>
        <a:effectLst/>
      </dgm:spPr>
    </dgm:pt>
    <dgm:pt modelId="{15D6A211-41D6-4250-B77D-00CF6BD5BD85}" type="pres">
      <dgm:prSet presAssocID="{1EF8A4A0-6A69-4B53-A335-D086CEAD465D}" presName="c14" presStyleLbl="node1" presStyleIdx="13" presStyleCnt="19"/>
      <dgm:spPr>
        <a:xfrm>
          <a:off x="2187621" y="2173541"/>
          <a:ext cx="189615" cy="189615"/>
        </a:xfrm>
        <a:prstGeom prst="ellipse">
          <a:avLst/>
        </a:prstGeom>
        <a:solidFill>
          <a:srgbClr val="C60C46">
            <a:hueOff val="-6083270"/>
            <a:satOff val="8261"/>
            <a:lumOff val="-1701"/>
            <a:alphaOff val="0"/>
          </a:srgbClr>
        </a:solidFill>
        <a:ln w="25400" cap="flat" cmpd="sng" algn="ctr">
          <a:solidFill>
            <a:srgbClr val="FFFFFF">
              <a:hueOff val="0"/>
              <a:satOff val="0"/>
              <a:lumOff val="0"/>
              <a:alphaOff val="0"/>
            </a:srgbClr>
          </a:solidFill>
          <a:prstDash val="solid"/>
        </a:ln>
        <a:effectLst/>
      </dgm:spPr>
    </dgm:pt>
    <dgm:pt modelId="{FC1CF4EE-148B-4520-97DF-5C30887DE7FB}" type="pres">
      <dgm:prSet presAssocID="{1EF8A4A0-6A69-4B53-A335-D086CEAD465D}" presName="c15" presStyleLbl="node1" presStyleIdx="14" presStyleCnt="19"/>
      <dgm:spPr>
        <a:xfrm>
          <a:off x="2293806" y="1828440"/>
          <a:ext cx="297967" cy="297967"/>
        </a:xfrm>
        <a:prstGeom prst="ellipse">
          <a:avLst/>
        </a:prstGeom>
        <a:solidFill>
          <a:srgbClr val="C60C46">
            <a:hueOff val="-6551214"/>
            <a:satOff val="8896"/>
            <a:lumOff val="-1832"/>
            <a:alphaOff val="0"/>
          </a:srgbClr>
        </a:solidFill>
        <a:ln w="25400" cap="flat" cmpd="sng" algn="ctr">
          <a:solidFill>
            <a:srgbClr val="FFFFFF">
              <a:hueOff val="0"/>
              <a:satOff val="0"/>
              <a:lumOff val="0"/>
              <a:alphaOff val="0"/>
            </a:srgbClr>
          </a:solidFill>
          <a:prstDash val="solid"/>
        </a:ln>
        <a:effectLst/>
      </dgm:spPr>
    </dgm:pt>
    <dgm:pt modelId="{0CE8D8B8-7774-45F5-B1A0-E334077C13D7}" type="pres">
      <dgm:prSet presAssocID="{1EF8A4A0-6A69-4B53-A335-D086CEAD465D}" presName="c16" presStyleLbl="node1" presStyleIdx="15" presStyleCnt="19"/>
      <dgm:spPr>
        <a:xfrm>
          <a:off x="2559268" y="2200087"/>
          <a:ext cx="189615" cy="189615"/>
        </a:xfrm>
        <a:prstGeom prst="ellipse">
          <a:avLst/>
        </a:prstGeom>
        <a:solidFill>
          <a:srgbClr val="C60C46">
            <a:hueOff val="-7019157"/>
            <a:satOff val="9532"/>
            <a:lumOff val="-1963"/>
            <a:alphaOff val="0"/>
          </a:srgbClr>
        </a:solidFill>
        <a:ln w="25400" cap="flat" cmpd="sng" algn="ctr">
          <a:solidFill>
            <a:srgbClr val="FFFFFF">
              <a:hueOff val="0"/>
              <a:satOff val="0"/>
              <a:lumOff val="0"/>
              <a:alphaOff val="0"/>
            </a:srgbClr>
          </a:solidFill>
          <a:prstDash val="solid"/>
        </a:ln>
        <a:effectLst/>
      </dgm:spPr>
    </dgm:pt>
    <dgm:pt modelId="{BE3E49FD-7DD6-4BB5-A43C-6288570815ED}" type="pres">
      <dgm:prSet presAssocID="{1EF8A4A0-6A69-4B53-A335-D086CEAD465D}" presName="c17" presStyleLbl="node1" presStyleIdx="16" presStyleCnt="19"/>
      <dgm:spPr>
        <a:xfrm>
          <a:off x="2798185" y="1775347"/>
          <a:ext cx="433407" cy="433407"/>
        </a:xfrm>
        <a:prstGeom prst="ellipse">
          <a:avLst/>
        </a:prstGeom>
        <a:solidFill>
          <a:srgbClr val="C60C46">
            <a:hueOff val="-7487101"/>
            <a:satOff val="10167"/>
            <a:lumOff val="-2093"/>
            <a:alphaOff val="0"/>
          </a:srgbClr>
        </a:solidFill>
        <a:ln w="25400" cap="flat" cmpd="sng" algn="ctr">
          <a:solidFill>
            <a:srgbClr val="FFFFFF">
              <a:hueOff val="0"/>
              <a:satOff val="0"/>
              <a:lumOff val="0"/>
              <a:alphaOff val="0"/>
            </a:srgbClr>
          </a:solidFill>
          <a:prstDash val="solid"/>
        </a:ln>
        <a:effectLst/>
      </dgm:spPr>
    </dgm:pt>
    <dgm:pt modelId="{CB39748C-AFC0-4280-9F25-A9E1C7B6896A}" type="pres">
      <dgm:prSet presAssocID="{1EF8A4A0-6A69-4B53-A335-D086CEAD465D}" presName="c18" presStyleLbl="node1" presStyleIdx="17" presStyleCnt="19"/>
      <dgm:spPr>
        <a:xfrm>
          <a:off x="3382202" y="1669163"/>
          <a:ext cx="297967" cy="297967"/>
        </a:xfrm>
        <a:prstGeom prst="ellipse">
          <a:avLst/>
        </a:prstGeom>
        <a:solidFill>
          <a:srgbClr val="C60C46">
            <a:hueOff val="-7955045"/>
            <a:satOff val="10803"/>
            <a:lumOff val="-2224"/>
            <a:alphaOff val="0"/>
          </a:srgbClr>
        </a:solidFill>
        <a:ln w="25400" cap="flat" cmpd="sng" algn="ctr">
          <a:solidFill>
            <a:srgbClr val="FFFFFF">
              <a:hueOff val="0"/>
              <a:satOff val="0"/>
              <a:lumOff val="0"/>
              <a:alphaOff val="0"/>
            </a:srgbClr>
          </a:solidFill>
          <a:prstDash val="solid"/>
        </a:ln>
        <a:effectLst/>
      </dgm:spPr>
    </dgm:pt>
    <dgm:pt modelId="{0FD6F503-A8D2-431A-9EBE-C88B6045AF67}" type="pres">
      <dgm:prSet presAssocID="{7512DEA4-C6E9-454F-821D-2D8F7248A8C3}" presName="chevronComposite1" presStyleCnt="0"/>
      <dgm:spPr/>
    </dgm:pt>
    <dgm:pt modelId="{A486C371-8FE2-49B4-89F8-CD53F744640C}" type="pres">
      <dgm:prSet presAssocID="{7512DEA4-C6E9-454F-821D-2D8F7248A8C3}" presName="chevron1" presStyleLbl="sibTrans2D1" presStyleIdx="0" presStyleCnt="2"/>
      <dgm:spPr>
        <a:xfrm>
          <a:off x="4722365" y="421048"/>
          <a:ext cx="875089" cy="1670641"/>
        </a:xfrm>
        <a:prstGeom prst="chevron">
          <a:avLst>
            <a:gd name="adj" fmla="val 62310"/>
          </a:avLst>
        </a:prstGeom>
        <a:solidFill>
          <a:srgbClr val="C60C46">
            <a:hueOff val="0"/>
            <a:satOff val="0"/>
            <a:lumOff val="0"/>
            <a:alphaOff val="0"/>
          </a:srgbClr>
        </a:solidFill>
        <a:ln>
          <a:noFill/>
        </a:ln>
        <a:effectLst>
          <a:outerShdw blurRad="50800" dist="38100" dir="2700000" algn="tl" rotWithShape="0">
            <a:prstClr val="black">
              <a:alpha val="40000"/>
            </a:prstClr>
          </a:outerShdw>
        </a:effectLst>
      </dgm:spPr>
      <dgm:t>
        <a:bodyPr/>
        <a:lstStyle/>
        <a:p>
          <a:endParaRPr lang="en-US"/>
        </a:p>
      </dgm:t>
    </dgm:pt>
    <dgm:pt modelId="{2DE3A499-ED8E-4032-A030-413D2549E4BC}" type="pres">
      <dgm:prSet presAssocID="{7512DEA4-C6E9-454F-821D-2D8F7248A8C3}" presName="spChevron1" presStyleCnt="0"/>
      <dgm:spPr/>
    </dgm:pt>
    <dgm:pt modelId="{671BF620-A881-4505-8048-3F8B24158EF6}" type="pres">
      <dgm:prSet presAssocID="{7512DEA4-C6E9-454F-821D-2D8F7248A8C3}" presName="overlap" presStyleCnt="0"/>
      <dgm:spPr/>
    </dgm:pt>
    <dgm:pt modelId="{4FC00B04-8C85-467B-A4F9-19A160BB654B}" type="pres">
      <dgm:prSet presAssocID="{7512DEA4-C6E9-454F-821D-2D8F7248A8C3}" presName="chevronComposite2" presStyleCnt="0"/>
      <dgm:spPr/>
    </dgm:pt>
    <dgm:pt modelId="{87E52E46-BD29-4751-9B5C-CC43D4206EE1}" type="pres">
      <dgm:prSet presAssocID="{7512DEA4-C6E9-454F-821D-2D8F7248A8C3}" presName="chevron2" presStyleLbl="sibTrans2D1" presStyleIdx="1" presStyleCnt="2"/>
      <dgm:spPr>
        <a:xfrm>
          <a:off x="5438348" y="421048"/>
          <a:ext cx="875089" cy="1670641"/>
        </a:xfrm>
        <a:prstGeom prst="chevron">
          <a:avLst>
            <a:gd name="adj" fmla="val 62310"/>
          </a:avLst>
        </a:prstGeom>
        <a:solidFill>
          <a:srgbClr val="C60C46">
            <a:hueOff val="-8422989"/>
            <a:satOff val="11438"/>
            <a:lumOff val="-2355"/>
            <a:alphaOff val="0"/>
          </a:srgbClr>
        </a:solidFill>
        <a:ln>
          <a:noFill/>
        </a:ln>
        <a:effectLst>
          <a:outerShdw blurRad="50800" dist="38100" dir="2700000" algn="tl" rotWithShape="0">
            <a:prstClr val="black">
              <a:alpha val="40000"/>
            </a:prstClr>
          </a:outerShdw>
        </a:effectLst>
      </dgm:spPr>
      <dgm:t>
        <a:bodyPr/>
        <a:lstStyle/>
        <a:p>
          <a:endParaRPr lang="en-US"/>
        </a:p>
      </dgm:t>
    </dgm:pt>
    <dgm:pt modelId="{B31D8B8D-4936-47CA-991A-460D5A6D5E6F}" type="pres">
      <dgm:prSet presAssocID="{7512DEA4-C6E9-454F-821D-2D8F7248A8C3}" presName="spChevron2" presStyleCnt="0"/>
      <dgm:spPr/>
    </dgm:pt>
    <dgm:pt modelId="{48C55A9A-B804-47AA-8923-4162FEBB63D0}" type="pres">
      <dgm:prSet presAssocID="{1EF15A96-9AD1-4246-B8E6-81A70CB80607}" presName="last" presStyleCnt="0"/>
      <dgm:spPr/>
    </dgm:pt>
    <dgm:pt modelId="{E8D1C160-6709-4960-B139-D3EB0C8BDF36}" type="pres">
      <dgm:prSet presAssocID="{1EF15A96-9AD1-4246-B8E6-81A70CB80607}" presName="circleTx" presStyleLbl="node1" presStyleIdx="18" presStyleCnt="19" custScaleX="109933" custScaleY="106520"/>
      <dgm:spPr/>
      <dgm:t>
        <a:bodyPr/>
        <a:lstStyle/>
        <a:p>
          <a:endParaRPr lang="en-US"/>
        </a:p>
      </dgm:t>
    </dgm:pt>
    <dgm:pt modelId="{DB13D85C-670C-48B3-B9D2-95AD104114EF}" type="pres">
      <dgm:prSet presAssocID="{1EF15A96-9AD1-4246-B8E6-81A70CB80607}" presName="spN" presStyleCnt="0"/>
      <dgm:spPr/>
    </dgm:pt>
  </dgm:ptLst>
  <dgm:cxnLst>
    <dgm:cxn modelId="{EA13CA8B-67CA-422F-8318-A50995A44190}" type="presOf" srcId="{1EF8A4A0-6A69-4B53-A335-D086CEAD465D}" destId="{9BAA9B1F-4548-4F07-AB44-7366D9D59E27}" srcOrd="0" destOrd="0" presId="urn:microsoft.com/office/officeart/2009/3/layout/RandomtoResultProcess"/>
    <dgm:cxn modelId="{38B0E92F-9277-4697-95EF-0BCA50E3577B}" srcId="{43A741EC-530A-440C-9072-D22CD8118DB1}" destId="{1EF15A96-9AD1-4246-B8E6-81A70CB80607}" srcOrd="1" destOrd="0" parTransId="{6FE36214-CC16-47B1-8DA3-12318B3D00E5}" sibTransId="{68540A78-0986-4C2F-92BB-1FAD13691056}"/>
    <dgm:cxn modelId="{3DA2C909-3425-4445-8CF1-BEF6E775299E}" type="presOf" srcId="{43A741EC-530A-440C-9072-D22CD8118DB1}" destId="{8E3AA86F-B257-46A9-9494-5862C1CBCBBB}" srcOrd="0" destOrd="0" presId="urn:microsoft.com/office/officeart/2009/3/layout/RandomtoResultProcess"/>
    <dgm:cxn modelId="{637E1DA8-C782-43F4-856F-19B8E735FFAC}" type="presOf" srcId="{1EF15A96-9AD1-4246-B8E6-81A70CB80607}" destId="{E8D1C160-6709-4960-B139-D3EB0C8BDF36}" srcOrd="0" destOrd="0" presId="urn:microsoft.com/office/officeart/2009/3/layout/RandomtoResultProcess"/>
    <dgm:cxn modelId="{53BECAB0-C5EE-400B-949C-6FAD35C203A2}" srcId="{43A741EC-530A-440C-9072-D22CD8118DB1}" destId="{1EF8A4A0-6A69-4B53-A335-D086CEAD465D}" srcOrd="0" destOrd="0" parTransId="{E0DCEBC2-5CAB-4ED0-BEBB-4C9CFDD6F28A}" sibTransId="{7512DEA4-C6E9-454F-821D-2D8F7248A8C3}"/>
    <dgm:cxn modelId="{7DDCDF94-B6D4-4F13-ABAE-F74DBE9ADD73}" type="presParOf" srcId="{8E3AA86F-B257-46A9-9494-5862C1CBCBBB}" destId="{882BB5D7-9695-4A40-ACFF-4EBC7EA2998A}" srcOrd="0" destOrd="0" presId="urn:microsoft.com/office/officeart/2009/3/layout/RandomtoResultProcess"/>
    <dgm:cxn modelId="{C8626FD6-7128-416F-B350-FC26DA4C2CFF}" type="presParOf" srcId="{882BB5D7-9695-4A40-ACFF-4EBC7EA2998A}" destId="{9BAA9B1F-4548-4F07-AB44-7366D9D59E27}" srcOrd="0" destOrd="0" presId="urn:microsoft.com/office/officeart/2009/3/layout/RandomtoResultProcess"/>
    <dgm:cxn modelId="{850DB83F-6533-4B88-8989-5C93BCBDC84A}" type="presParOf" srcId="{882BB5D7-9695-4A40-ACFF-4EBC7EA2998A}" destId="{017DF5DB-51E6-4ECE-A3DB-D30A01B5FE72}" srcOrd="1" destOrd="0" presId="urn:microsoft.com/office/officeart/2009/3/layout/RandomtoResultProcess"/>
    <dgm:cxn modelId="{33F7746A-C3E4-4216-94A0-D3533930842F}" type="presParOf" srcId="{882BB5D7-9695-4A40-ACFF-4EBC7EA2998A}" destId="{19C709D2-BEF0-4CAA-B2EB-732FAA9EDE69}" srcOrd="2" destOrd="0" presId="urn:microsoft.com/office/officeart/2009/3/layout/RandomtoResultProcess"/>
    <dgm:cxn modelId="{635400A8-6773-4642-8ECF-95CD2FF78FBA}" type="presParOf" srcId="{882BB5D7-9695-4A40-ACFF-4EBC7EA2998A}" destId="{270FBB26-D85F-4056-9887-DA11F94A659F}" srcOrd="3" destOrd="0" presId="urn:microsoft.com/office/officeart/2009/3/layout/RandomtoResultProcess"/>
    <dgm:cxn modelId="{D0C2DEAF-43A9-4024-B4D9-17CA3F22763A}" type="presParOf" srcId="{882BB5D7-9695-4A40-ACFF-4EBC7EA2998A}" destId="{45472B3C-AD94-496C-A3DF-48CB45B91158}" srcOrd="4" destOrd="0" presId="urn:microsoft.com/office/officeart/2009/3/layout/RandomtoResultProcess"/>
    <dgm:cxn modelId="{2EADADE1-2FF0-482F-9167-40405512F945}" type="presParOf" srcId="{882BB5D7-9695-4A40-ACFF-4EBC7EA2998A}" destId="{AF4E6DB1-E2EB-4C5A-BF62-45DFE7C5E03F}" srcOrd="5" destOrd="0" presId="urn:microsoft.com/office/officeart/2009/3/layout/RandomtoResultProcess"/>
    <dgm:cxn modelId="{3D5FC026-8A98-4DFD-83A9-27A563B11E4C}" type="presParOf" srcId="{882BB5D7-9695-4A40-ACFF-4EBC7EA2998A}" destId="{EFA93A71-5605-443B-873E-2BF62A6D4AF8}" srcOrd="6" destOrd="0" presId="urn:microsoft.com/office/officeart/2009/3/layout/RandomtoResultProcess"/>
    <dgm:cxn modelId="{FF91496A-F5A1-44F5-977F-E6BFCE79D6B7}" type="presParOf" srcId="{882BB5D7-9695-4A40-ACFF-4EBC7EA2998A}" destId="{8246D841-1098-4589-9481-34479C53015B}" srcOrd="7" destOrd="0" presId="urn:microsoft.com/office/officeart/2009/3/layout/RandomtoResultProcess"/>
    <dgm:cxn modelId="{96E403A2-ABCB-453F-95CF-FFEDF1AA28AA}" type="presParOf" srcId="{882BB5D7-9695-4A40-ACFF-4EBC7EA2998A}" destId="{AE5461C2-F6EB-44D6-9DA5-52D005B24553}" srcOrd="8" destOrd="0" presId="urn:microsoft.com/office/officeart/2009/3/layout/RandomtoResultProcess"/>
    <dgm:cxn modelId="{9FE5A9BB-EBFA-4B22-BDE4-24ED75C2D36C}" type="presParOf" srcId="{882BB5D7-9695-4A40-ACFF-4EBC7EA2998A}" destId="{21FDDD3B-7D4C-4A91-807C-808B301EBD20}" srcOrd="9" destOrd="0" presId="urn:microsoft.com/office/officeart/2009/3/layout/RandomtoResultProcess"/>
    <dgm:cxn modelId="{BF9C611B-4BC1-4C7B-ACFA-207B6E117F29}" type="presParOf" srcId="{882BB5D7-9695-4A40-ACFF-4EBC7EA2998A}" destId="{E90E9131-3AFE-4DF6-912D-CC14C254F50D}" srcOrd="10" destOrd="0" presId="urn:microsoft.com/office/officeart/2009/3/layout/RandomtoResultProcess"/>
    <dgm:cxn modelId="{0EECFF15-E9B8-49BB-B71D-4E9DB192BB20}" type="presParOf" srcId="{882BB5D7-9695-4A40-ACFF-4EBC7EA2998A}" destId="{B0A8AB6F-EDD9-4061-8D4C-CF514F41A65E}" srcOrd="11" destOrd="0" presId="urn:microsoft.com/office/officeart/2009/3/layout/RandomtoResultProcess"/>
    <dgm:cxn modelId="{BCFE5188-DE15-4001-95F6-C82EF4CF9A5B}" type="presParOf" srcId="{882BB5D7-9695-4A40-ACFF-4EBC7EA2998A}" destId="{25F58EC3-59A1-4507-9AA2-8C28B5B4FEAB}" srcOrd="12" destOrd="0" presId="urn:microsoft.com/office/officeart/2009/3/layout/RandomtoResultProcess"/>
    <dgm:cxn modelId="{CF02F3BD-AD6C-4884-8052-0C606D309799}" type="presParOf" srcId="{882BB5D7-9695-4A40-ACFF-4EBC7EA2998A}" destId="{740F9F3D-C405-4A2F-85B1-0C99B34CE322}" srcOrd="13" destOrd="0" presId="urn:microsoft.com/office/officeart/2009/3/layout/RandomtoResultProcess"/>
    <dgm:cxn modelId="{4836CA02-BA6B-4D9F-8A6D-051D1DEFBA44}" type="presParOf" srcId="{882BB5D7-9695-4A40-ACFF-4EBC7EA2998A}" destId="{15D6A211-41D6-4250-B77D-00CF6BD5BD85}" srcOrd="14" destOrd="0" presId="urn:microsoft.com/office/officeart/2009/3/layout/RandomtoResultProcess"/>
    <dgm:cxn modelId="{596938F2-0D31-4F03-9C90-EEF584BA30C0}" type="presParOf" srcId="{882BB5D7-9695-4A40-ACFF-4EBC7EA2998A}" destId="{FC1CF4EE-148B-4520-97DF-5C30887DE7FB}" srcOrd="15" destOrd="0" presId="urn:microsoft.com/office/officeart/2009/3/layout/RandomtoResultProcess"/>
    <dgm:cxn modelId="{B5C15838-D45A-48DE-9F82-1A3CB606D42A}" type="presParOf" srcId="{882BB5D7-9695-4A40-ACFF-4EBC7EA2998A}" destId="{0CE8D8B8-7774-45F5-B1A0-E334077C13D7}" srcOrd="16" destOrd="0" presId="urn:microsoft.com/office/officeart/2009/3/layout/RandomtoResultProcess"/>
    <dgm:cxn modelId="{00C0ED5E-C3E8-4779-B610-2FD2594E0B9C}" type="presParOf" srcId="{882BB5D7-9695-4A40-ACFF-4EBC7EA2998A}" destId="{BE3E49FD-7DD6-4BB5-A43C-6288570815ED}" srcOrd="17" destOrd="0" presId="urn:microsoft.com/office/officeart/2009/3/layout/RandomtoResultProcess"/>
    <dgm:cxn modelId="{E798CBD0-84DD-4C91-9DD3-25E15E57AEF1}" type="presParOf" srcId="{882BB5D7-9695-4A40-ACFF-4EBC7EA2998A}" destId="{CB39748C-AFC0-4280-9F25-A9E1C7B6896A}" srcOrd="18" destOrd="0" presId="urn:microsoft.com/office/officeart/2009/3/layout/RandomtoResultProcess"/>
    <dgm:cxn modelId="{1760C301-1006-446C-8A95-BA1DF6625BAF}" type="presParOf" srcId="{8E3AA86F-B257-46A9-9494-5862C1CBCBBB}" destId="{0FD6F503-A8D2-431A-9EBE-C88B6045AF67}" srcOrd="1" destOrd="0" presId="urn:microsoft.com/office/officeart/2009/3/layout/RandomtoResultProcess"/>
    <dgm:cxn modelId="{F9393E2C-9D2A-4CA7-8783-3D6589004D59}" type="presParOf" srcId="{0FD6F503-A8D2-431A-9EBE-C88B6045AF67}" destId="{A486C371-8FE2-49B4-89F8-CD53F744640C}" srcOrd="0" destOrd="0" presId="urn:microsoft.com/office/officeart/2009/3/layout/RandomtoResultProcess"/>
    <dgm:cxn modelId="{C2999FE0-12EE-4CF8-8799-0D6A220C7E52}" type="presParOf" srcId="{0FD6F503-A8D2-431A-9EBE-C88B6045AF67}" destId="{2DE3A499-ED8E-4032-A030-413D2549E4BC}" srcOrd="1" destOrd="0" presId="urn:microsoft.com/office/officeart/2009/3/layout/RandomtoResultProcess"/>
    <dgm:cxn modelId="{95BD93BD-0850-4473-B7D0-18D911A4BE11}" type="presParOf" srcId="{8E3AA86F-B257-46A9-9494-5862C1CBCBBB}" destId="{671BF620-A881-4505-8048-3F8B24158EF6}" srcOrd="2" destOrd="0" presId="urn:microsoft.com/office/officeart/2009/3/layout/RandomtoResultProcess"/>
    <dgm:cxn modelId="{32BC83AE-10A7-4A1C-BFF4-D946A0E51B10}" type="presParOf" srcId="{8E3AA86F-B257-46A9-9494-5862C1CBCBBB}" destId="{4FC00B04-8C85-467B-A4F9-19A160BB654B}" srcOrd="3" destOrd="0" presId="urn:microsoft.com/office/officeart/2009/3/layout/RandomtoResultProcess"/>
    <dgm:cxn modelId="{960F75F3-2B42-4E03-AD68-953A00E72E34}" type="presParOf" srcId="{4FC00B04-8C85-467B-A4F9-19A160BB654B}" destId="{87E52E46-BD29-4751-9B5C-CC43D4206EE1}" srcOrd="0" destOrd="0" presId="urn:microsoft.com/office/officeart/2009/3/layout/RandomtoResultProcess"/>
    <dgm:cxn modelId="{DC2D830A-2ADB-42FB-90DD-21287E3BCE1C}" type="presParOf" srcId="{4FC00B04-8C85-467B-A4F9-19A160BB654B}" destId="{B31D8B8D-4936-47CA-991A-460D5A6D5E6F}" srcOrd="1" destOrd="0" presId="urn:microsoft.com/office/officeart/2009/3/layout/RandomtoResultProcess"/>
    <dgm:cxn modelId="{03A818FB-8086-4EE5-9BAD-768CE97DE5DB}" type="presParOf" srcId="{8E3AA86F-B257-46A9-9494-5862C1CBCBBB}" destId="{48C55A9A-B804-47AA-8923-4162FEBB63D0}" srcOrd="4" destOrd="0" presId="urn:microsoft.com/office/officeart/2009/3/layout/RandomtoResultProcess"/>
    <dgm:cxn modelId="{2BE48328-0CA5-4587-AE44-C031C011A410}" type="presParOf" srcId="{48C55A9A-B804-47AA-8923-4162FEBB63D0}" destId="{E8D1C160-6709-4960-B139-D3EB0C8BDF36}" srcOrd="0" destOrd="0" presId="urn:microsoft.com/office/officeart/2009/3/layout/RandomtoResultProcess"/>
    <dgm:cxn modelId="{C629A869-F187-4159-8083-CA52E7EF37D9}" type="presParOf" srcId="{48C55A9A-B804-47AA-8923-4162FEBB63D0}" destId="{DB13D85C-670C-48B3-B9D2-95AD104114EF}" srcOrd="1" destOrd="0" presId="urn:microsoft.com/office/officeart/2009/3/layout/RandomtoResultProcess"/>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D887F6-4513-46F1-8889-3A2978129445}" type="doc">
      <dgm:prSet loTypeId="urn:microsoft.com/office/officeart/2005/8/layout/equation2" loCatId="process" qsTypeId="urn:microsoft.com/office/officeart/2005/8/quickstyle/simple1" qsCatId="simple" csTypeId="urn:microsoft.com/office/officeart/2005/8/colors/colorful4" csCatId="colorful" phldr="1"/>
      <dgm:spPr/>
    </dgm:pt>
    <dgm:pt modelId="{3FEFBA19-5FFC-4FAD-BDD1-4059640A7089}">
      <dgm:prSet phldrT="[Text]"/>
      <dgm:spPr>
        <a:effectLst>
          <a:outerShdw blurRad="50800" dist="38100" dir="2700000" algn="tl" rotWithShape="0">
            <a:prstClr val="black">
              <a:alpha val="40000"/>
            </a:prstClr>
          </a:outerShdw>
        </a:effectLst>
      </dgm:spPr>
      <dgm:t>
        <a:bodyPr/>
        <a:lstStyle/>
        <a:p>
          <a:r>
            <a:rPr lang="en-US" dirty="0" smtClean="0">
              <a:effectLst>
                <a:outerShdw blurRad="38100" dist="38100" dir="2700000" algn="tl">
                  <a:srgbClr val="000000">
                    <a:alpha val="43137"/>
                  </a:srgbClr>
                </a:outerShdw>
              </a:effectLst>
              <a:latin typeface="Century Schoolbook" panose="02040604050505020304" pitchFamily="18" charset="0"/>
            </a:rPr>
            <a:t>Income Inequality &amp; Severe Housing Cost Burden</a:t>
          </a:r>
          <a:endParaRPr lang="en-US" dirty="0">
            <a:effectLst>
              <a:outerShdw blurRad="38100" dist="38100" dir="2700000" algn="tl">
                <a:srgbClr val="000000">
                  <a:alpha val="43137"/>
                </a:srgbClr>
              </a:outerShdw>
            </a:effectLst>
            <a:latin typeface="Century Schoolbook" panose="02040604050505020304" pitchFamily="18" charset="0"/>
          </a:endParaRPr>
        </a:p>
      </dgm:t>
    </dgm:pt>
    <dgm:pt modelId="{B02EA3A2-0523-4F07-A8DE-BEDFCABE9523}" type="parTrans" cxnId="{5D9A0ED8-DB37-443F-BA62-475790E2ACC8}">
      <dgm:prSet/>
      <dgm:spPr/>
      <dgm:t>
        <a:bodyPr/>
        <a:lstStyle/>
        <a:p>
          <a:endParaRPr lang="en-US">
            <a:effectLst>
              <a:outerShdw blurRad="38100" dist="38100" dir="2700000" algn="tl">
                <a:srgbClr val="000000">
                  <a:alpha val="43137"/>
                </a:srgbClr>
              </a:outerShdw>
            </a:effectLst>
          </a:endParaRPr>
        </a:p>
      </dgm:t>
    </dgm:pt>
    <dgm:pt modelId="{380EF1A7-F11F-428D-B13E-F354007E970A}" type="sibTrans" cxnId="{5D9A0ED8-DB37-443F-BA62-475790E2ACC8}">
      <dgm:prSet/>
      <dgm:spPr>
        <a:effectLst>
          <a:outerShdw blurRad="50800" dist="38100" dir="2700000" algn="tl" rotWithShape="0">
            <a:prstClr val="black">
              <a:alpha val="40000"/>
            </a:prstClr>
          </a:outerShdw>
        </a:effectLst>
      </dgm:spPr>
      <dgm:t>
        <a:bodyPr/>
        <a:lstStyle/>
        <a:p>
          <a:endParaRPr lang="en-US">
            <a:effectLst>
              <a:outerShdw blurRad="38100" dist="38100" dir="2700000" algn="tl">
                <a:srgbClr val="000000">
                  <a:alpha val="43137"/>
                </a:srgbClr>
              </a:outerShdw>
            </a:effectLst>
          </a:endParaRPr>
        </a:p>
      </dgm:t>
    </dgm:pt>
    <dgm:pt modelId="{5096C17F-2E26-4CF0-B715-34778EB51BEF}">
      <dgm:prSet phldrT="[Text]"/>
      <dgm:spPr>
        <a:effectLst>
          <a:outerShdw blurRad="50800" dist="38100" dir="2700000" algn="tl" rotWithShape="0">
            <a:prstClr val="black">
              <a:alpha val="40000"/>
            </a:prstClr>
          </a:outerShdw>
        </a:effectLst>
      </dgm:spPr>
      <dgm:t>
        <a:bodyPr/>
        <a:lstStyle/>
        <a:p>
          <a:r>
            <a:rPr lang="en-US" dirty="0" smtClean="0">
              <a:effectLst>
                <a:outerShdw blurRad="38100" dist="38100" dir="2700000" algn="tl">
                  <a:srgbClr val="000000">
                    <a:alpha val="43137"/>
                  </a:srgbClr>
                </a:outerShdw>
              </a:effectLst>
              <a:latin typeface="Century Schoolbook" panose="02040604050505020304" pitchFamily="18" charset="0"/>
            </a:rPr>
            <a:t>Homelessness</a:t>
          </a:r>
          <a:endParaRPr lang="en-US" dirty="0">
            <a:effectLst>
              <a:outerShdw blurRad="38100" dist="38100" dir="2700000" algn="tl">
                <a:srgbClr val="000000">
                  <a:alpha val="43137"/>
                </a:srgbClr>
              </a:outerShdw>
            </a:effectLst>
            <a:latin typeface="Century Schoolbook" panose="02040604050505020304" pitchFamily="18" charset="0"/>
          </a:endParaRPr>
        </a:p>
      </dgm:t>
    </dgm:pt>
    <dgm:pt modelId="{CDC307D7-EC6D-40BF-95A7-F73D0387B969}" type="parTrans" cxnId="{925817C7-2434-432D-98FC-97B9C6AE13A1}">
      <dgm:prSet/>
      <dgm:spPr/>
      <dgm:t>
        <a:bodyPr/>
        <a:lstStyle/>
        <a:p>
          <a:endParaRPr lang="en-US">
            <a:effectLst>
              <a:outerShdw blurRad="38100" dist="38100" dir="2700000" algn="tl">
                <a:srgbClr val="000000">
                  <a:alpha val="43137"/>
                </a:srgbClr>
              </a:outerShdw>
            </a:effectLst>
          </a:endParaRPr>
        </a:p>
      </dgm:t>
    </dgm:pt>
    <dgm:pt modelId="{FCDD3F9E-3778-4F78-9D66-8E3D398F891C}" type="sibTrans" cxnId="{925817C7-2434-432D-98FC-97B9C6AE13A1}">
      <dgm:prSet/>
      <dgm:spPr/>
      <dgm:t>
        <a:bodyPr/>
        <a:lstStyle/>
        <a:p>
          <a:endParaRPr lang="en-US">
            <a:effectLst>
              <a:outerShdw blurRad="38100" dist="38100" dir="2700000" algn="tl">
                <a:srgbClr val="000000">
                  <a:alpha val="43137"/>
                </a:srgbClr>
              </a:outerShdw>
            </a:effectLst>
          </a:endParaRPr>
        </a:p>
      </dgm:t>
    </dgm:pt>
    <dgm:pt modelId="{378685F4-7C1F-4AD2-8DFA-E0D64DCDE7C6}">
      <dgm:prSet/>
      <dgm:spPr/>
      <dgm:t>
        <a:bodyPr/>
        <a:lstStyle/>
        <a:p>
          <a:r>
            <a:rPr lang="en-US" b="1" dirty="0" smtClean="0">
              <a:effectLst>
                <a:outerShdw blurRad="38100" dist="38100" dir="2700000" algn="tl">
                  <a:srgbClr val="000000">
                    <a:alpha val="43137"/>
                  </a:srgbClr>
                </a:outerShdw>
              </a:effectLst>
              <a:latin typeface="Century Schoolbook" panose="02040604050505020304" pitchFamily="18" charset="0"/>
            </a:rPr>
            <a:t>Overcrowding &amp; Substandard Conditions</a:t>
          </a:r>
          <a:endParaRPr lang="en-US" b="1" dirty="0">
            <a:effectLst>
              <a:outerShdw blurRad="38100" dist="38100" dir="2700000" algn="tl">
                <a:srgbClr val="000000">
                  <a:alpha val="43137"/>
                </a:srgbClr>
              </a:outerShdw>
            </a:effectLst>
            <a:latin typeface="Century Schoolbook" panose="02040604050505020304" pitchFamily="18" charset="0"/>
          </a:endParaRPr>
        </a:p>
      </dgm:t>
    </dgm:pt>
    <dgm:pt modelId="{D29FA601-A61A-415E-9C2C-27839EDC5B20}" type="parTrans" cxnId="{6F968507-BFAA-45DE-B057-981E1CA5AE13}">
      <dgm:prSet/>
      <dgm:spPr/>
      <dgm:t>
        <a:bodyPr/>
        <a:lstStyle/>
        <a:p>
          <a:endParaRPr lang="en-US"/>
        </a:p>
      </dgm:t>
    </dgm:pt>
    <dgm:pt modelId="{E2BBA715-CD46-49D8-8E4F-02F2F8366501}" type="sibTrans" cxnId="{6F968507-BFAA-45DE-B057-981E1CA5AE13}">
      <dgm:prSet/>
      <dgm:spPr/>
      <dgm:t>
        <a:bodyPr/>
        <a:lstStyle/>
        <a:p>
          <a:endParaRPr lang="en-US"/>
        </a:p>
      </dgm:t>
    </dgm:pt>
    <dgm:pt modelId="{AD15616A-A42C-4819-8349-663A4FA35C8C}">
      <dgm:prSet custT="1"/>
      <dgm:spPr/>
      <dgm:t>
        <a:bodyPr/>
        <a:lstStyle/>
        <a:p>
          <a:r>
            <a:rPr lang="en-US" sz="1600" b="1" dirty="0" smtClean="0">
              <a:effectLst>
                <a:outerShdw blurRad="38100" dist="38100" dir="2700000" algn="tl">
                  <a:srgbClr val="000000">
                    <a:alpha val="43137"/>
                  </a:srgbClr>
                </a:outerShdw>
              </a:effectLst>
              <a:latin typeface="Century Schoolbook" panose="02040604050505020304" pitchFamily="18" charset="0"/>
            </a:rPr>
            <a:t>Systemic Racism</a:t>
          </a:r>
          <a:endParaRPr lang="en-US" sz="1600" b="1" dirty="0">
            <a:effectLst>
              <a:outerShdw blurRad="38100" dist="38100" dir="2700000" algn="tl">
                <a:srgbClr val="000000">
                  <a:alpha val="43137"/>
                </a:srgbClr>
              </a:outerShdw>
            </a:effectLst>
            <a:latin typeface="Century Schoolbook" panose="02040604050505020304" pitchFamily="18" charset="0"/>
          </a:endParaRPr>
        </a:p>
      </dgm:t>
    </dgm:pt>
    <dgm:pt modelId="{B3BEB781-E643-4C51-8304-558625D6CD8A}" type="parTrans" cxnId="{9E00B98C-741C-47CD-AC94-B0BB03C7D351}">
      <dgm:prSet/>
      <dgm:spPr/>
      <dgm:t>
        <a:bodyPr/>
        <a:lstStyle/>
        <a:p>
          <a:endParaRPr lang="en-US"/>
        </a:p>
      </dgm:t>
    </dgm:pt>
    <dgm:pt modelId="{13FF1BC1-2A76-4906-B893-36BB02BB483B}" type="sibTrans" cxnId="{9E00B98C-741C-47CD-AC94-B0BB03C7D351}">
      <dgm:prSet/>
      <dgm:spPr/>
      <dgm:t>
        <a:bodyPr/>
        <a:lstStyle/>
        <a:p>
          <a:endParaRPr lang="en-US"/>
        </a:p>
      </dgm:t>
    </dgm:pt>
    <dgm:pt modelId="{8CEA58CB-E56F-4F7A-9D7D-2557844D24E3}" type="pres">
      <dgm:prSet presAssocID="{A5D887F6-4513-46F1-8889-3A2978129445}" presName="Name0" presStyleCnt="0">
        <dgm:presLayoutVars>
          <dgm:dir/>
          <dgm:resizeHandles val="exact"/>
        </dgm:presLayoutVars>
      </dgm:prSet>
      <dgm:spPr/>
    </dgm:pt>
    <dgm:pt modelId="{A3028F01-6AF2-4CBB-90AB-A620010BB7DD}" type="pres">
      <dgm:prSet presAssocID="{A5D887F6-4513-46F1-8889-3A2978129445}" presName="vNodes" presStyleCnt="0"/>
      <dgm:spPr/>
    </dgm:pt>
    <dgm:pt modelId="{6C592106-15B0-4B93-A57E-0AB01E3555D3}" type="pres">
      <dgm:prSet presAssocID="{3FEFBA19-5FFC-4FAD-BDD1-4059640A7089}" presName="node" presStyleLbl="node1" presStyleIdx="0" presStyleCnt="4" custAng="0" custScaleX="131477" custScaleY="112696" custLinFactY="-576" custLinFactNeighborX="-4653" custLinFactNeighborY="-100000">
        <dgm:presLayoutVars>
          <dgm:bulletEnabled val="1"/>
        </dgm:presLayoutVars>
      </dgm:prSet>
      <dgm:spPr/>
      <dgm:t>
        <a:bodyPr/>
        <a:lstStyle/>
        <a:p>
          <a:endParaRPr lang="en-US"/>
        </a:p>
      </dgm:t>
    </dgm:pt>
    <dgm:pt modelId="{EA2E5837-E8BA-4141-B27D-E945A6B35550}" type="pres">
      <dgm:prSet presAssocID="{380EF1A7-F11F-428D-B13E-F354007E970A}" presName="spacerT" presStyleCnt="0"/>
      <dgm:spPr/>
    </dgm:pt>
    <dgm:pt modelId="{410048A6-2ACA-4C7D-A646-E55AC0A1FB8A}" type="pres">
      <dgm:prSet presAssocID="{380EF1A7-F11F-428D-B13E-F354007E970A}" presName="sibTrans" presStyleLbl="sibTrans2D1" presStyleIdx="0" presStyleCnt="3" custLinFactNeighborX="-8539" custLinFactNeighborY="-31653"/>
      <dgm:spPr/>
      <dgm:t>
        <a:bodyPr/>
        <a:lstStyle/>
        <a:p>
          <a:endParaRPr lang="en-US"/>
        </a:p>
      </dgm:t>
    </dgm:pt>
    <dgm:pt modelId="{001C4711-58FF-4AEF-A7A2-4FFDE8E05363}" type="pres">
      <dgm:prSet presAssocID="{380EF1A7-F11F-428D-B13E-F354007E970A}" presName="spacerB" presStyleCnt="0"/>
      <dgm:spPr/>
    </dgm:pt>
    <dgm:pt modelId="{41CFD8CA-A34C-446A-B601-63967E1C62B9}" type="pres">
      <dgm:prSet presAssocID="{AD15616A-A42C-4819-8349-663A4FA35C8C}" presName="node" presStyleLbl="node1" presStyleIdx="1" presStyleCnt="4" custScaleX="136876" custScaleY="122182">
        <dgm:presLayoutVars>
          <dgm:bulletEnabled val="1"/>
        </dgm:presLayoutVars>
      </dgm:prSet>
      <dgm:spPr/>
      <dgm:t>
        <a:bodyPr/>
        <a:lstStyle/>
        <a:p>
          <a:endParaRPr lang="en-US"/>
        </a:p>
      </dgm:t>
    </dgm:pt>
    <dgm:pt modelId="{40C70860-7772-4E8A-AF9E-A170AF023B05}" type="pres">
      <dgm:prSet presAssocID="{13FF1BC1-2A76-4906-B893-36BB02BB483B}" presName="spacerT" presStyleCnt="0"/>
      <dgm:spPr/>
    </dgm:pt>
    <dgm:pt modelId="{2EFBBEC2-2187-472D-9A56-7C61D45B57C5}" type="pres">
      <dgm:prSet presAssocID="{13FF1BC1-2A76-4906-B893-36BB02BB483B}" presName="sibTrans" presStyleLbl="sibTrans2D1" presStyleIdx="1" presStyleCnt="3"/>
      <dgm:spPr/>
      <dgm:t>
        <a:bodyPr/>
        <a:lstStyle/>
        <a:p>
          <a:endParaRPr lang="en-US"/>
        </a:p>
      </dgm:t>
    </dgm:pt>
    <dgm:pt modelId="{86DB6D7F-00FE-45FC-A834-58541D182381}" type="pres">
      <dgm:prSet presAssocID="{13FF1BC1-2A76-4906-B893-36BB02BB483B}" presName="spacerB" presStyleCnt="0"/>
      <dgm:spPr/>
    </dgm:pt>
    <dgm:pt modelId="{83140C8C-7902-4882-AA5D-11C2E8A88638}" type="pres">
      <dgm:prSet presAssocID="{378685F4-7C1F-4AD2-8DFA-E0D64DCDE7C6}" presName="node" presStyleLbl="node1" presStyleIdx="2" presStyleCnt="4" custScaleX="146147" custScaleY="115381" custLinFactNeighborX="7926" custLinFactNeighborY="-37909">
        <dgm:presLayoutVars>
          <dgm:bulletEnabled val="1"/>
        </dgm:presLayoutVars>
      </dgm:prSet>
      <dgm:spPr/>
      <dgm:t>
        <a:bodyPr/>
        <a:lstStyle/>
        <a:p>
          <a:endParaRPr lang="en-US"/>
        </a:p>
      </dgm:t>
    </dgm:pt>
    <dgm:pt modelId="{2AB7BE7D-5626-4872-907D-BB4CC69CEEC8}" type="pres">
      <dgm:prSet presAssocID="{A5D887F6-4513-46F1-8889-3A2978129445}" presName="sibTransLast" presStyleLbl="sibTrans2D1" presStyleIdx="2" presStyleCnt="3"/>
      <dgm:spPr>
        <a:prstGeom prst="mathEqual">
          <a:avLst/>
        </a:prstGeom>
      </dgm:spPr>
      <dgm:t>
        <a:bodyPr/>
        <a:lstStyle/>
        <a:p>
          <a:endParaRPr lang="en-US"/>
        </a:p>
      </dgm:t>
    </dgm:pt>
    <dgm:pt modelId="{6F04B445-B7BC-4051-BD4A-C490B9C05BB8}" type="pres">
      <dgm:prSet presAssocID="{A5D887F6-4513-46F1-8889-3A2978129445}" presName="connectorText" presStyleLbl="sibTrans2D1" presStyleIdx="2" presStyleCnt="3"/>
      <dgm:spPr/>
      <dgm:t>
        <a:bodyPr/>
        <a:lstStyle/>
        <a:p>
          <a:endParaRPr lang="en-US"/>
        </a:p>
      </dgm:t>
    </dgm:pt>
    <dgm:pt modelId="{C78BA20D-74D8-43DC-A15E-EFFC218FC8CB}" type="pres">
      <dgm:prSet presAssocID="{A5D887F6-4513-46F1-8889-3A2978129445}" presName="lastNode" presStyleLbl="node1" presStyleIdx="3" presStyleCnt="4">
        <dgm:presLayoutVars>
          <dgm:bulletEnabled val="1"/>
        </dgm:presLayoutVars>
      </dgm:prSet>
      <dgm:spPr/>
      <dgm:t>
        <a:bodyPr/>
        <a:lstStyle/>
        <a:p>
          <a:endParaRPr lang="en-US"/>
        </a:p>
      </dgm:t>
    </dgm:pt>
  </dgm:ptLst>
  <dgm:cxnLst>
    <dgm:cxn modelId="{6F968507-BFAA-45DE-B057-981E1CA5AE13}" srcId="{A5D887F6-4513-46F1-8889-3A2978129445}" destId="{378685F4-7C1F-4AD2-8DFA-E0D64DCDE7C6}" srcOrd="2" destOrd="0" parTransId="{D29FA601-A61A-415E-9C2C-27839EDC5B20}" sibTransId="{E2BBA715-CD46-49D8-8E4F-02F2F8366501}"/>
    <dgm:cxn modelId="{3FDAD134-6583-4969-8003-0EB39650D0C8}" type="presOf" srcId="{378685F4-7C1F-4AD2-8DFA-E0D64DCDE7C6}" destId="{83140C8C-7902-4882-AA5D-11C2E8A88638}" srcOrd="0" destOrd="0" presId="urn:microsoft.com/office/officeart/2005/8/layout/equation2"/>
    <dgm:cxn modelId="{EFEACAA8-4EEC-4C9F-B3EC-6BFCE4483B92}" type="presOf" srcId="{A5D887F6-4513-46F1-8889-3A2978129445}" destId="{8CEA58CB-E56F-4F7A-9D7D-2557844D24E3}" srcOrd="0" destOrd="0" presId="urn:microsoft.com/office/officeart/2005/8/layout/equation2"/>
    <dgm:cxn modelId="{925817C7-2434-432D-98FC-97B9C6AE13A1}" srcId="{A5D887F6-4513-46F1-8889-3A2978129445}" destId="{5096C17F-2E26-4CF0-B715-34778EB51BEF}" srcOrd="3" destOrd="0" parTransId="{CDC307D7-EC6D-40BF-95A7-F73D0387B969}" sibTransId="{FCDD3F9E-3778-4F78-9D66-8E3D398F891C}"/>
    <dgm:cxn modelId="{FFC7B6B7-583F-440B-94EB-350F8E0B6B7D}" type="presOf" srcId="{E2BBA715-CD46-49D8-8E4F-02F2F8366501}" destId="{2AB7BE7D-5626-4872-907D-BB4CC69CEEC8}" srcOrd="0" destOrd="0" presId="urn:microsoft.com/office/officeart/2005/8/layout/equation2"/>
    <dgm:cxn modelId="{B1A23BB8-559A-456D-9A56-0232CB6466DC}" type="presOf" srcId="{13FF1BC1-2A76-4906-B893-36BB02BB483B}" destId="{2EFBBEC2-2187-472D-9A56-7C61D45B57C5}" srcOrd="0" destOrd="0" presId="urn:microsoft.com/office/officeart/2005/8/layout/equation2"/>
    <dgm:cxn modelId="{1436A821-2712-4472-812C-1D08309ABE30}" type="presOf" srcId="{AD15616A-A42C-4819-8349-663A4FA35C8C}" destId="{41CFD8CA-A34C-446A-B601-63967E1C62B9}" srcOrd="0" destOrd="0" presId="urn:microsoft.com/office/officeart/2005/8/layout/equation2"/>
    <dgm:cxn modelId="{4A1C3917-0E15-41D7-B852-719A5CA1507A}" type="presOf" srcId="{E2BBA715-CD46-49D8-8E4F-02F2F8366501}" destId="{6F04B445-B7BC-4051-BD4A-C490B9C05BB8}" srcOrd="1" destOrd="0" presId="urn:microsoft.com/office/officeart/2005/8/layout/equation2"/>
    <dgm:cxn modelId="{CBBFEB9C-EFD9-402F-AC9F-27D283CF9B5D}" type="presOf" srcId="{380EF1A7-F11F-428D-B13E-F354007E970A}" destId="{410048A6-2ACA-4C7D-A646-E55AC0A1FB8A}" srcOrd="0" destOrd="0" presId="urn:microsoft.com/office/officeart/2005/8/layout/equation2"/>
    <dgm:cxn modelId="{AD247222-15FD-4F73-A7E3-B1060D81AA08}" type="presOf" srcId="{3FEFBA19-5FFC-4FAD-BDD1-4059640A7089}" destId="{6C592106-15B0-4B93-A57E-0AB01E3555D3}" srcOrd="0" destOrd="0" presId="urn:microsoft.com/office/officeart/2005/8/layout/equation2"/>
    <dgm:cxn modelId="{E6C92587-DEBD-422B-B5F8-96855BAB9D1C}" type="presOf" srcId="{5096C17F-2E26-4CF0-B715-34778EB51BEF}" destId="{C78BA20D-74D8-43DC-A15E-EFFC218FC8CB}" srcOrd="0" destOrd="0" presId="urn:microsoft.com/office/officeart/2005/8/layout/equation2"/>
    <dgm:cxn modelId="{5D9A0ED8-DB37-443F-BA62-475790E2ACC8}" srcId="{A5D887F6-4513-46F1-8889-3A2978129445}" destId="{3FEFBA19-5FFC-4FAD-BDD1-4059640A7089}" srcOrd="0" destOrd="0" parTransId="{B02EA3A2-0523-4F07-A8DE-BEDFCABE9523}" sibTransId="{380EF1A7-F11F-428D-B13E-F354007E970A}"/>
    <dgm:cxn modelId="{9E00B98C-741C-47CD-AC94-B0BB03C7D351}" srcId="{A5D887F6-4513-46F1-8889-3A2978129445}" destId="{AD15616A-A42C-4819-8349-663A4FA35C8C}" srcOrd="1" destOrd="0" parTransId="{B3BEB781-E643-4C51-8304-558625D6CD8A}" sibTransId="{13FF1BC1-2A76-4906-B893-36BB02BB483B}"/>
    <dgm:cxn modelId="{F5E51D62-3D28-406D-84C2-528435F90BCC}" type="presParOf" srcId="{8CEA58CB-E56F-4F7A-9D7D-2557844D24E3}" destId="{A3028F01-6AF2-4CBB-90AB-A620010BB7DD}" srcOrd="0" destOrd="0" presId="urn:microsoft.com/office/officeart/2005/8/layout/equation2"/>
    <dgm:cxn modelId="{11F966F5-7FE6-45A1-8657-00516B3865AF}" type="presParOf" srcId="{A3028F01-6AF2-4CBB-90AB-A620010BB7DD}" destId="{6C592106-15B0-4B93-A57E-0AB01E3555D3}" srcOrd="0" destOrd="0" presId="urn:microsoft.com/office/officeart/2005/8/layout/equation2"/>
    <dgm:cxn modelId="{FAC2354B-6A7C-4566-B164-78A7F648F23D}" type="presParOf" srcId="{A3028F01-6AF2-4CBB-90AB-A620010BB7DD}" destId="{EA2E5837-E8BA-4141-B27D-E945A6B35550}" srcOrd="1" destOrd="0" presId="urn:microsoft.com/office/officeart/2005/8/layout/equation2"/>
    <dgm:cxn modelId="{55240B49-EB3B-48A4-A76F-A8C92DC02CA9}" type="presParOf" srcId="{A3028F01-6AF2-4CBB-90AB-A620010BB7DD}" destId="{410048A6-2ACA-4C7D-A646-E55AC0A1FB8A}" srcOrd="2" destOrd="0" presId="urn:microsoft.com/office/officeart/2005/8/layout/equation2"/>
    <dgm:cxn modelId="{5499B61D-F29D-49C8-B29D-6692BF45B41A}" type="presParOf" srcId="{A3028F01-6AF2-4CBB-90AB-A620010BB7DD}" destId="{001C4711-58FF-4AEF-A7A2-4FFDE8E05363}" srcOrd="3" destOrd="0" presId="urn:microsoft.com/office/officeart/2005/8/layout/equation2"/>
    <dgm:cxn modelId="{65FD3ACB-C283-4F87-B624-CB298CC67D19}" type="presParOf" srcId="{A3028F01-6AF2-4CBB-90AB-A620010BB7DD}" destId="{41CFD8CA-A34C-446A-B601-63967E1C62B9}" srcOrd="4" destOrd="0" presId="urn:microsoft.com/office/officeart/2005/8/layout/equation2"/>
    <dgm:cxn modelId="{5C173BED-1B3A-4F27-8143-7ED12CAF1331}" type="presParOf" srcId="{A3028F01-6AF2-4CBB-90AB-A620010BB7DD}" destId="{40C70860-7772-4E8A-AF9E-A170AF023B05}" srcOrd="5" destOrd="0" presId="urn:microsoft.com/office/officeart/2005/8/layout/equation2"/>
    <dgm:cxn modelId="{1789D32E-C399-4275-AC56-690B11BAB55C}" type="presParOf" srcId="{A3028F01-6AF2-4CBB-90AB-A620010BB7DD}" destId="{2EFBBEC2-2187-472D-9A56-7C61D45B57C5}" srcOrd="6" destOrd="0" presId="urn:microsoft.com/office/officeart/2005/8/layout/equation2"/>
    <dgm:cxn modelId="{AC1AEB47-8490-495F-B6B4-998C23DFA939}" type="presParOf" srcId="{A3028F01-6AF2-4CBB-90AB-A620010BB7DD}" destId="{86DB6D7F-00FE-45FC-A834-58541D182381}" srcOrd="7" destOrd="0" presId="urn:microsoft.com/office/officeart/2005/8/layout/equation2"/>
    <dgm:cxn modelId="{AD278B2C-BE8E-46F9-ABA4-8B6068A5EC14}" type="presParOf" srcId="{A3028F01-6AF2-4CBB-90AB-A620010BB7DD}" destId="{83140C8C-7902-4882-AA5D-11C2E8A88638}" srcOrd="8" destOrd="0" presId="urn:microsoft.com/office/officeart/2005/8/layout/equation2"/>
    <dgm:cxn modelId="{0631D4E3-8EA9-42CF-BDBC-005FA7CC7423}" type="presParOf" srcId="{8CEA58CB-E56F-4F7A-9D7D-2557844D24E3}" destId="{2AB7BE7D-5626-4872-907D-BB4CC69CEEC8}" srcOrd="1" destOrd="0" presId="urn:microsoft.com/office/officeart/2005/8/layout/equation2"/>
    <dgm:cxn modelId="{BE26348E-8C69-4C6B-ACFA-70F1A78B1A7A}" type="presParOf" srcId="{2AB7BE7D-5626-4872-907D-BB4CC69CEEC8}" destId="{6F04B445-B7BC-4051-BD4A-C490B9C05BB8}" srcOrd="0" destOrd="0" presId="urn:microsoft.com/office/officeart/2005/8/layout/equation2"/>
    <dgm:cxn modelId="{027CA7D5-F3E9-4BDD-8374-8D3607406475}" type="presParOf" srcId="{8CEA58CB-E56F-4F7A-9D7D-2557844D24E3}" destId="{C78BA20D-74D8-43DC-A15E-EFFC218FC8CB}"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EA1F9A-3D0C-47CC-AFAB-F75EF9C87478}" type="doc">
      <dgm:prSet loTypeId="urn:microsoft.com/office/officeart/2005/8/layout/target1" loCatId="relationship" qsTypeId="urn:microsoft.com/office/officeart/2005/8/quickstyle/3d4" qsCatId="3D" csTypeId="urn:microsoft.com/office/officeart/2005/8/colors/colorful2" csCatId="colorful" phldr="1"/>
      <dgm:spPr/>
    </dgm:pt>
    <dgm:pt modelId="{45DC0B3C-3E8D-4861-9144-D9CDCD56E385}">
      <dgm:prSet phldrT="[Text]" custT="1"/>
      <dgm:spPr/>
      <dgm:t>
        <a:bodyPr/>
        <a:lstStyle/>
        <a:p>
          <a:r>
            <a:rPr lang="en-US" sz="1400" b="1" dirty="0" smtClean="0">
              <a:solidFill>
                <a:schemeClr val="accent3"/>
              </a:solidFill>
              <a:effectLst>
                <a:outerShdw blurRad="38100" dist="38100" dir="2700000" algn="tl">
                  <a:srgbClr val="000000">
                    <a:alpha val="43137"/>
                  </a:srgbClr>
                </a:outerShdw>
              </a:effectLst>
              <a:latin typeface="Century Schoolbook" panose="02040604050505020304" pitchFamily="18" charset="0"/>
            </a:rPr>
            <a:t>Previous episodes of homelessness </a:t>
          </a:r>
          <a:endParaRPr lang="en-US" sz="1400" b="1" dirty="0">
            <a:solidFill>
              <a:schemeClr val="accent3"/>
            </a:solidFill>
            <a:effectLst>
              <a:outerShdw blurRad="38100" dist="38100" dir="2700000" algn="tl">
                <a:srgbClr val="000000">
                  <a:alpha val="43137"/>
                </a:srgbClr>
              </a:outerShdw>
            </a:effectLst>
            <a:latin typeface="Century Schoolbook" panose="02040604050505020304" pitchFamily="18" charset="0"/>
          </a:endParaRPr>
        </a:p>
      </dgm:t>
    </dgm:pt>
    <dgm:pt modelId="{0413C30D-A06B-42F7-99FC-3D7CA63F45CC}" type="parTrans" cxnId="{525DDBF6-37B9-4408-891B-CADF0F64EDC2}">
      <dgm:prSet/>
      <dgm:spPr/>
      <dgm:t>
        <a:bodyPr/>
        <a:lstStyle/>
        <a:p>
          <a:endParaRPr lang="en-US" b="1">
            <a:solidFill>
              <a:schemeClr val="accent3"/>
            </a:solidFill>
            <a:effectLst>
              <a:outerShdw blurRad="38100" dist="38100" dir="2700000" algn="tl">
                <a:srgbClr val="000000">
                  <a:alpha val="43137"/>
                </a:srgbClr>
              </a:outerShdw>
            </a:effectLst>
            <a:latin typeface="Century Schoolbook" panose="02040604050505020304" pitchFamily="18" charset="0"/>
          </a:endParaRPr>
        </a:p>
      </dgm:t>
    </dgm:pt>
    <dgm:pt modelId="{02C1F82C-F829-42C0-8159-B5DA5FE9A1DB}" type="sibTrans" cxnId="{525DDBF6-37B9-4408-891B-CADF0F64EDC2}">
      <dgm:prSet/>
      <dgm:spPr/>
      <dgm:t>
        <a:bodyPr/>
        <a:lstStyle/>
        <a:p>
          <a:endParaRPr lang="en-US" b="1">
            <a:solidFill>
              <a:schemeClr val="accent3"/>
            </a:solidFill>
            <a:effectLst>
              <a:outerShdw blurRad="38100" dist="38100" dir="2700000" algn="tl">
                <a:srgbClr val="000000">
                  <a:alpha val="43137"/>
                </a:srgbClr>
              </a:outerShdw>
            </a:effectLst>
            <a:latin typeface="Century Schoolbook" panose="02040604050505020304" pitchFamily="18" charset="0"/>
          </a:endParaRPr>
        </a:p>
      </dgm:t>
    </dgm:pt>
    <dgm:pt modelId="{DCF57BFE-B6FA-4783-8EDF-93ED785ACBFE}">
      <dgm:prSet phldrT="[Text]" custT="1"/>
      <dgm:spPr/>
      <dgm:t>
        <a:bodyPr/>
        <a:lstStyle/>
        <a:p>
          <a:r>
            <a:rPr lang="en-US" sz="1400" b="1" dirty="0" smtClean="0">
              <a:solidFill>
                <a:schemeClr val="accent3"/>
              </a:solidFill>
              <a:effectLst>
                <a:outerShdw blurRad="38100" dist="38100" dir="2700000" algn="tl">
                  <a:srgbClr val="000000">
                    <a:alpha val="43137"/>
                  </a:srgbClr>
                </a:outerShdw>
              </a:effectLst>
              <a:latin typeface="Century Schoolbook" panose="02040604050505020304" pitchFamily="18" charset="0"/>
            </a:rPr>
            <a:t>Multiple use of services</a:t>
          </a:r>
          <a:endParaRPr lang="en-US" sz="1400" b="1" dirty="0">
            <a:solidFill>
              <a:schemeClr val="accent3"/>
            </a:solidFill>
            <a:effectLst>
              <a:outerShdw blurRad="38100" dist="38100" dir="2700000" algn="tl">
                <a:srgbClr val="000000">
                  <a:alpha val="43137"/>
                </a:srgbClr>
              </a:outerShdw>
            </a:effectLst>
            <a:latin typeface="Century Schoolbook" panose="02040604050505020304" pitchFamily="18" charset="0"/>
          </a:endParaRPr>
        </a:p>
      </dgm:t>
    </dgm:pt>
    <dgm:pt modelId="{262B9559-5538-477A-A32D-2786EE3D0D74}" type="parTrans" cxnId="{828C21EA-A070-4FC0-899B-96271C4B2655}">
      <dgm:prSet/>
      <dgm:spPr/>
      <dgm:t>
        <a:bodyPr/>
        <a:lstStyle/>
        <a:p>
          <a:endParaRPr lang="en-US" b="1">
            <a:solidFill>
              <a:schemeClr val="accent3"/>
            </a:solidFill>
            <a:effectLst>
              <a:outerShdw blurRad="38100" dist="38100" dir="2700000" algn="tl">
                <a:srgbClr val="000000">
                  <a:alpha val="43137"/>
                </a:srgbClr>
              </a:outerShdw>
            </a:effectLst>
            <a:latin typeface="Century Schoolbook" panose="02040604050505020304" pitchFamily="18" charset="0"/>
          </a:endParaRPr>
        </a:p>
      </dgm:t>
    </dgm:pt>
    <dgm:pt modelId="{95EF6332-640C-4AA0-B556-26F49E4C8895}" type="sibTrans" cxnId="{828C21EA-A070-4FC0-899B-96271C4B2655}">
      <dgm:prSet/>
      <dgm:spPr/>
      <dgm:t>
        <a:bodyPr/>
        <a:lstStyle/>
        <a:p>
          <a:endParaRPr lang="en-US" b="1">
            <a:solidFill>
              <a:schemeClr val="accent3"/>
            </a:solidFill>
            <a:effectLst>
              <a:outerShdw blurRad="38100" dist="38100" dir="2700000" algn="tl">
                <a:srgbClr val="000000">
                  <a:alpha val="43137"/>
                </a:srgbClr>
              </a:outerShdw>
            </a:effectLst>
            <a:latin typeface="Century Schoolbook" panose="02040604050505020304" pitchFamily="18" charset="0"/>
          </a:endParaRPr>
        </a:p>
      </dgm:t>
    </dgm:pt>
    <dgm:pt modelId="{BBA031D2-7EFC-4B63-B3A1-E8F7ACB4E160}">
      <dgm:prSet phldrT="[Text]" custT="1"/>
      <dgm:spPr/>
      <dgm:t>
        <a:bodyPr/>
        <a:lstStyle/>
        <a:p>
          <a:r>
            <a:rPr lang="en-US" sz="1400" b="1" dirty="0" smtClean="0">
              <a:solidFill>
                <a:schemeClr val="accent3"/>
              </a:solidFill>
              <a:effectLst>
                <a:outerShdw blurRad="38100" dist="38100" dir="2700000" algn="tl">
                  <a:srgbClr val="000000">
                    <a:alpha val="43137"/>
                  </a:srgbClr>
                </a:outerShdw>
              </a:effectLst>
              <a:latin typeface="Century Schoolbook" panose="02040604050505020304" pitchFamily="18" charset="0"/>
            </a:rPr>
            <a:t>Repeated use of services (acute care services)</a:t>
          </a:r>
          <a:endParaRPr lang="en-US" sz="1400" b="1" dirty="0">
            <a:solidFill>
              <a:schemeClr val="accent3"/>
            </a:solidFill>
            <a:effectLst>
              <a:outerShdw blurRad="38100" dist="38100" dir="2700000" algn="tl">
                <a:srgbClr val="000000">
                  <a:alpha val="43137"/>
                </a:srgbClr>
              </a:outerShdw>
            </a:effectLst>
            <a:latin typeface="Century Schoolbook" panose="02040604050505020304" pitchFamily="18" charset="0"/>
          </a:endParaRPr>
        </a:p>
      </dgm:t>
    </dgm:pt>
    <dgm:pt modelId="{3A316E09-D66D-4979-B8BD-FE8E1E060AFC}" type="parTrans" cxnId="{29AC4F64-F365-4889-8E41-3E065459DDD2}">
      <dgm:prSet/>
      <dgm:spPr/>
      <dgm:t>
        <a:bodyPr/>
        <a:lstStyle/>
        <a:p>
          <a:endParaRPr lang="en-US" b="1">
            <a:solidFill>
              <a:schemeClr val="accent3"/>
            </a:solidFill>
            <a:effectLst>
              <a:outerShdw blurRad="38100" dist="38100" dir="2700000" algn="tl">
                <a:srgbClr val="000000">
                  <a:alpha val="43137"/>
                </a:srgbClr>
              </a:outerShdw>
            </a:effectLst>
            <a:latin typeface="Century Schoolbook" panose="02040604050505020304" pitchFamily="18" charset="0"/>
          </a:endParaRPr>
        </a:p>
      </dgm:t>
    </dgm:pt>
    <dgm:pt modelId="{D2FDB0A1-AB6F-4DB9-8731-651A8A8BA827}" type="sibTrans" cxnId="{29AC4F64-F365-4889-8E41-3E065459DDD2}">
      <dgm:prSet/>
      <dgm:spPr/>
      <dgm:t>
        <a:bodyPr/>
        <a:lstStyle/>
        <a:p>
          <a:endParaRPr lang="en-US" b="1">
            <a:solidFill>
              <a:schemeClr val="accent3"/>
            </a:solidFill>
            <a:effectLst>
              <a:outerShdw blurRad="38100" dist="38100" dir="2700000" algn="tl">
                <a:srgbClr val="000000">
                  <a:alpha val="43137"/>
                </a:srgbClr>
              </a:outerShdw>
            </a:effectLst>
            <a:latin typeface="Century Schoolbook" panose="02040604050505020304" pitchFamily="18" charset="0"/>
          </a:endParaRPr>
        </a:p>
      </dgm:t>
    </dgm:pt>
    <dgm:pt modelId="{63FE376B-9F97-45AD-859D-49BD74A32B64}" type="pres">
      <dgm:prSet presAssocID="{4CEA1F9A-3D0C-47CC-AFAB-F75EF9C87478}" presName="composite" presStyleCnt="0">
        <dgm:presLayoutVars>
          <dgm:chMax val="5"/>
          <dgm:dir/>
          <dgm:resizeHandles val="exact"/>
        </dgm:presLayoutVars>
      </dgm:prSet>
      <dgm:spPr/>
    </dgm:pt>
    <dgm:pt modelId="{0710C621-33FE-49CC-BFFD-CA57C24806FA}" type="pres">
      <dgm:prSet presAssocID="{45DC0B3C-3E8D-4861-9144-D9CDCD56E385}" presName="circle1" presStyleLbl="lnNode1" presStyleIdx="0" presStyleCnt="3"/>
      <dgm:spPr/>
    </dgm:pt>
    <dgm:pt modelId="{32E7F585-020D-4540-AC85-E74A49DD0DB8}" type="pres">
      <dgm:prSet presAssocID="{45DC0B3C-3E8D-4861-9144-D9CDCD56E385}" presName="text1" presStyleLbl="revTx" presStyleIdx="0" presStyleCnt="3" custScaleX="200813">
        <dgm:presLayoutVars>
          <dgm:bulletEnabled val="1"/>
        </dgm:presLayoutVars>
      </dgm:prSet>
      <dgm:spPr/>
      <dgm:t>
        <a:bodyPr/>
        <a:lstStyle/>
        <a:p>
          <a:endParaRPr lang="en-US"/>
        </a:p>
      </dgm:t>
    </dgm:pt>
    <dgm:pt modelId="{C1AD0130-ED4C-4088-A285-143BB57AF161}" type="pres">
      <dgm:prSet presAssocID="{45DC0B3C-3E8D-4861-9144-D9CDCD56E385}" presName="line1" presStyleLbl="callout" presStyleIdx="0" presStyleCnt="6"/>
      <dgm:spPr/>
    </dgm:pt>
    <dgm:pt modelId="{3FD56E41-E62B-48C8-BC64-DB0C38F4C28B}" type="pres">
      <dgm:prSet presAssocID="{45DC0B3C-3E8D-4861-9144-D9CDCD56E385}" presName="d1" presStyleLbl="callout" presStyleIdx="1" presStyleCnt="6"/>
      <dgm:spPr/>
    </dgm:pt>
    <dgm:pt modelId="{2283194D-EA67-46F1-AEE6-71D07FDC8A87}" type="pres">
      <dgm:prSet presAssocID="{DCF57BFE-B6FA-4783-8EDF-93ED785ACBFE}" presName="circle2" presStyleLbl="lnNode1" presStyleIdx="1" presStyleCnt="3"/>
      <dgm:spPr/>
    </dgm:pt>
    <dgm:pt modelId="{5BE83875-8C98-4C71-820F-05459C63F10F}" type="pres">
      <dgm:prSet presAssocID="{DCF57BFE-B6FA-4783-8EDF-93ED785ACBFE}" presName="text2" presStyleLbl="revTx" presStyleIdx="1" presStyleCnt="3" custScaleX="160498">
        <dgm:presLayoutVars>
          <dgm:bulletEnabled val="1"/>
        </dgm:presLayoutVars>
      </dgm:prSet>
      <dgm:spPr/>
      <dgm:t>
        <a:bodyPr/>
        <a:lstStyle/>
        <a:p>
          <a:endParaRPr lang="en-US"/>
        </a:p>
      </dgm:t>
    </dgm:pt>
    <dgm:pt modelId="{2067A04C-D767-4725-ADD5-B1CEFA258C53}" type="pres">
      <dgm:prSet presAssocID="{DCF57BFE-B6FA-4783-8EDF-93ED785ACBFE}" presName="line2" presStyleLbl="callout" presStyleIdx="2" presStyleCnt="6"/>
      <dgm:spPr/>
    </dgm:pt>
    <dgm:pt modelId="{BF7F78A1-F1E2-42F8-8585-7A40F57457A1}" type="pres">
      <dgm:prSet presAssocID="{DCF57BFE-B6FA-4783-8EDF-93ED785ACBFE}" presName="d2" presStyleLbl="callout" presStyleIdx="3" presStyleCnt="6"/>
      <dgm:spPr/>
    </dgm:pt>
    <dgm:pt modelId="{650C993F-E0E4-48E5-AC94-6D13BFB41067}" type="pres">
      <dgm:prSet presAssocID="{BBA031D2-7EFC-4B63-B3A1-E8F7ACB4E160}" presName="circle3" presStyleLbl="lnNode1" presStyleIdx="2" presStyleCnt="3"/>
      <dgm:spPr>
        <a:effectLst>
          <a:outerShdw blurRad="50800" dist="38100" dir="2700000" algn="tl" rotWithShape="0">
            <a:prstClr val="black">
              <a:alpha val="40000"/>
            </a:prstClr>
          </a:outerShdw>
        </a:effectLst>
      </dgm:spPr>
    </dgm:pt>
    <dgm:pt modelId="{61750D49-FEB4-4791-BBE6-CB6E030A795D}" type="pres">
      <dgm:prSet presAssocID="{BBA031D2-7EFC-4B63-B3A1-E8F7ACB4E160}" presName="text3" presStyleLbl="revTx" presStyleIdx="2" presStyleCnt="3" custScaleX="201709" custLinFactNeighborX="23352" custLinFactNeighborY="9478">
        <dgm:presLayoutVars>
          <dgm:bulletEnabled val="1"/>
        </dgm:presLayoutVars>
      </dgm:prSet>
      <dgm:spPr/>
      <dgm:t>
        <a:bodyPr/>
        <a:lstStyle/>
        <a:p>
          <a:endParaRPr lang="en-US"/>
        </a:p>
      </dgm:t>
    </dgm:pt>
    <dgm:pt modelId="{91B25C3C-210B-4357-A72D-32768FB49299}" type="pres">
      <dgm:prSet presAssocID="{BBA031D2-7EFC-4B63-B3A1-E8F7ACB4E160}" presName="line3" presStyleLbl="callout" presStyleIdx="4" presStyleCnt="6"/>
      <dgm:spPr/>
    </dgm:pt>
    <dgm:pt modelId="{8F8EC653-7213-4E87-B899-1734A8AD800F}" type="pres">
      <dgm:prSet presAssocID="{BBA031D2-7EFC-4B63-B3A1-E8F7ACB4E160}" presName="d3" presStyleLbl="callout" presStyleIdx="5" presStyleCnt="6"/>
      <dgm:spPr/>
    </dgm:pt>
  </dgm:ptLst>
  <dgm:cxnLst>
    <dgm:cxn modelId="{29AC4F64-F365-4889-8E41-3E065459DDD2}" srcId="{4CEA1F9A-3D0C-47CC-AFAB-F75EF9C87478}" destId="{BBA031D2-7EFC-4B63-B3A1-E8F7ACB4E160}" srcOrd="2" destOrd="0" parTransId="{3A316E09-D66D-4979-B8BD-FE8E1E060AFC}" sibTransId="{D2FDB0A1-AB6F-4DB9-8731-651A8A8BA827}"/>
    <dgm:cxn modelId="{9ABDF746-E5BC-4B79-803C-64403C16BE21}" type="presOf" srcId="{BBA031D2-7EFC-4B63-B3A1-E8F7ACB4E160}" destId="{61750D49-FEB4-4791-BBE6-CB6E030A795D}" srcOrd="0" destOrd="0" presId="urn:microsoft.com/office/officeart/2005/8/layout/target1"/>
    <dgm:cxn modelId="{B9AA53A6-56ED-4088-9659-726042924367}" type="presOf" srcId="{45DC0B3C-3E8D-4861-9144-D9CDCD56E385}" destId="{32E7F585-020D-4540-AC85-E74A49DD0DB8}" srcOrd="0" destOrd="0" presId="urn:microsoft.com/office/officeart/2005/8/layout/target1"/>
    <dgm:cxn modelId="{BFA1C510-17AE-4EBA-B51C-04F3761F4AA2}" type="presOf" srcId="{DCF57BFE-B6FA-4783-8EDF-93ED785ACBFE}" destId="{5BE83875-8C98-4C71-820F-05459C63F10F}" srcOrd="0" destOrd="0" presId="urn:microsoft.com/office/officeart/2005/8/layout/target1"/>
    <dgm:cxn modelId="{828C21EA-A070-4FC0-899B-96271C4B2655}" srcId="{4CEA1F9A-3D0C-47CC-AFAB-F75EF9C87478}" destId="{DCF57BFE-B6FA-4783-8EDF-93ED785ACBFE}" srcOrd="1" destOrd="0" parTransId="{262B9559-5538-477A-A32D-2786EE3D0D74}" sibTransId="{95EF6332-640C-4AA0-B556-26F49E4C8895}"/>
    <dgm:cxn modelId="{6EEBFB06-2A37-4A87-876D-FF5F3925FB03}" type="presOf" srcId="{4CEA1F9A-3D0C-47CC-AFAB-F75EF9C87478}" destId="{63FE376B-9F97-45AD-859D-49BD74A32B64}" srcOrd="0" destOrd="0" presId="urn:microsoft.com/office/officeart/2005/8/layout/target1"/>
    <dgm:cxn modelId="{525DDBF6-37B9-4408-891B-CADF0F64EDC2}" srcId="{4CEA1F9A-3D0C-47CC-AFAB-F75EF9C87478}" destId="{45DC0B3C-3E8D-4861-9144-D9CDCD56E385}" srcOrd="0" destOrd="0" parTransId="{0413C30D-A06B-42F7-99FC-3D7CA63F45CC}" sibTransId="{02C1F82C-F829-42C0-8159-B5DA5FE9A1DB}"/>
    <dgm:cxn modelId="{9FCEB8EF-A40F-47FA-989C-50A1FC68805F}" type="presParOf" srcId="{63FE376B-9F97-45AD-859D-49BD74A32B64}" destId="{0710C621-33FE-49CC-BFFD-CA57C24806FA}" srcOrd="0" destOrd="0" presId="urn:microsoft.com/office/officeart/2005/8/layout/target1"/>
    <dgm:cxn modelId="{977196E0-BBE0-4DCE-8AD7-8526B87CFF0F}" type="presParOf" srcId="{63FE376B-9F97-45AD-859D-49BD74A32B64}" destId="{32E7F585-020D-4540-AC85-E74A49DD0DB8}" srcOrd="1" destOrd="0" presId="urn:microsoft.com/office/officeart/2005/8/layout/target1"/>
    <dgm:cxn modelId="{AE2202AE-D0B4-41EA-9D4D-918F0E4F9F2D}" type="presParOf" srcId="{63FE376B-9F97-45AD-859D-49BD74A32B64}" destId="{C1AD0130-ED4C-4088-A285-143BB57AF161}" srcOrd="2" destOrd="0" presId="urn:microsoft.com/office/officeart/2005/8/layout/target1"/>
    <dgm:cxn modelId="{75A54B5D-2537-4A5F-A8E0-3147B4427485}" type="presParOf" srcId="{63FE376B-9F97-45AD-859D-49BD74A32B64}" destId="{3FD56E41-E62B-48C8-BC64-DB0C38F4C28B}" srcOrd="3" destOrd="0" presId="urn:microsoft.com/office/officeart/2005/8/layout/target1"/>
    <dgm:cxn modelId="{0C14946F-E00C-4F54-A01A-B68370DB6850}" type="presParOf" srcId="{63FE376B-9F97-45AD-859D-49BD74A32B64}" destId="{2283194D-EA67-46F1-AEE6-71D07FDC8A87}" srcOrd="4" destOrd="0" presId="urn:microsoft.com/office/officeart/2005/8/layout/target1"/>
    <dgm:cxn modelId="{CA9EDD5B-3F30-4364-98E3-BB8788984C01}" type="presParOf" srcId="{63FE376B-9F97-45AD-859D-49BD74A32B64}" destId="{5BE83875-8C98-4C71-820F-05459C63F10F}" srcOrd="5" destOrd="0" presId="urn:microsoft.com/office/officeart/2005/8/layout/target1"/>
    <dgm:cxn modelId="{A0BC90C5-2E4C-4771-9A6F-A86ACE50B1DF}" type="presParOf" srcId="{63FE376B-9F97-45AD-859D-49BD74A32B64}" destId="{2067A04C-D767-4725-ADD5-B1CEFA258C53}" srcOrd="6" destOrd="0" presId="urn:microsoft.com/office/officeart/2005/8/layout/target1"/>
    <dgm:cxn modelId="{85DD7526-3A62-4F41-9FAE-C3D084C5F747}" type="presParOf" srcId="{63FE376B-9F97-45AD-859D-49BD74A32B64}" destId="{BF7F78A1-F1E2-42F8-8585-7A40F57457A1}" srcOrd="7" destOrd="0" presId="urn:microsoft.com/office/officeart/2005/8/layout/target1"/>
    <dgm:cxn modelId="{9148B3CB-78B4-449E-BC59-AE9CBE95323C}" type="presParOf" srcId="{63FE376B-9F97-45AD-859D-49BD74A32B64}" destId="{650C993F-E0E4-48E5-AC94-6D13BFB41067}" srcOrd="8" destOrd="0" presId="urn:microsoft.com/office/officeart/2005/8/layout/target1"/>
    <dgm:cxn modelId="{2DF04029-5FD1-4ABF-AD24-D006E942EC56}" type="presParOf" srcId="{63FE376B-9F97-45AD-859D-49BD74A32B64}" destId="{61750D49-FEB4-4791-BBE6-CB6E030A795D}" srcOrd="9" destOrd="0" presId="urn:microsoft.com/office/officeart/2005/8/layout/target1"/>
    <dgm:cxn modelId="{FC867736-3902-4863-BA9F-C5691F9135C5}" type="presParOf" srcId="{63FE376B-9F97-45AD-859D-49BD74A32B64}" destId="{91B25C3C-210B-4357-A72D-32768FB49299}" srcOrd="10" destOrd="0" presId="urn:microsoft.com/office/officeart/2005/8/layout/target1"/>
    <dgm:cxn modelId="{614160EE-8E97-456F-975A-54705D463BB9}" type="presParOf" srcId="{63FE376B-9F97-45AD-859D-49BD74A32B64}" destId="{8F8EC653-7213-4E87-B899-1734A8AD800F}" srcOrd="11" destOrd="0" presId="urn:microsoft.com/office/officeart/2005/8/layout/targe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5E98D-0361-45DF-8500-F70AFB3CE96C}">
      <dsp:nvSpPr>
        <dsp:cNvPr id="0" name=""/>
        <dsp:cNvSpPr/>
      </dsp:nvSpPr>
      <dsp:spPr>
        <a:xfrm>
          <a:off x="2976" y="1176992"/>
          <a:ext cx="1522511" cy="79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b="1" kern="1200" dirty="0" smtClean="0">
              <a:effectLst>
                <a:outerShdw blurRad="38100" dist="38100" dir="2700000" algn="tl">
                  <a:srgbClr val="000000">
                    <a:alpha val="43137"/>
                  </a:srgbClr>
                </a:outerShdw>
              </a:effectLst>
              <a:latin typeface="Century Schoolbook" panose="02040604050505020304" pitchFamily="18" charset="0"/>
            </a:rPr>
            <a:t>100% California-Funded</a:t>
          </a:r>
          <a:endParaRPr lang="en-US" sz="1700" b="1" kern="1200" dirty="0">
            <a:effectLst>
              <a:outerShdw blurRad="38100" dist="38100" dir="2700000" algn="tl">
                <a:srgbClr val="000000">
                  <a:alpha val="43137"/>
                </a:srgbClr>
              </a:outerShdw>
            </a:effectLst>
            <a:latin typeface="Century Schoolbook" panose="02040604050505020304" pitchFamily="18" charset="0"/>
          </a:endParaRPr>
        </a:p>
      </dsp:txBody>
      <dsp:txXfrm>
        <a:off x="2976" y="1176992"/>
        <a:ext cx="1522511" cy="799425"/>
      </dsp:txXfrm>
    </dsp:sp>
    <dsp:sp modelId="{CAE0E212-A996-4048-8990-44BB4E4DEC21}">
      <dsp:nvSpPr>
        <dsp:cNvPr id="0" name=""/>
        <dsp:cNvSpPr/>
      </dsp:nvSpPr>
      <dsp:spPr>
        <a:xfrm>
          <a:off x="1525488" y="1176992"/>
          <a:ext cx="304502" cy="79942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60F321-356D-47A6-8F2F-D8B6A88AE86F}">
      <dsp:nvSpPr>
        <dsp:cNvPr id="0" name=""/>
        <dsp:cNvSpPr/>
      </dsp:nvSpPr>
      <dsp:spPr>
        <a:xfrm>
          <a:off x="1951791" y="1176992"/>
          <a:ext cx="4141231" cy="7994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effectLst>
                <a:outerShdw blurRad="38100" dist="38100" dir="2700000" algn="tl">
                  <a:srgbClr val="000000">
                    <a:alpha val="43137"/>
                  </a:srgbClr>
                </a:outerShdw>
              </a:effectLst>
              <a:latin typeface="Century Schoolbook" panose="02040604050505020304" pitchFamily="18" charset="0"/>
            </a:rPr>
            <a:t>Services funded by local &amp; state mainstream sources </a:t>
          </a:r>
          <a:endParaRPr lang="en-US" sz="1700" b="1" kern="1200" dirty="0">
            <a:effectLst>
              <a:outerShdw blurRad="38100" dist="38100" dir="2700000" algn="tl">
                <a:srgbClr val="000000">
                  <a:alpha val="43137"/>
                </a:srgbClr>
              </a:outerShdw>
            </a:effectLst>
            <a:latin typeface="Century Schoolbook" panose="02040604050505020304" pitchFamily="18" charset="0"/>
          </a:endParaRPr>
        </a:p>
      </dsp:txBody>
      <dsp:txXfrm>
        <a:off x="1951791" y="1176992"/>
        <a:ext cx="4141231" cy="799425"/>
      </dsp:txXfrm>
    </dsp:sp>
    <dsp:sp modelId="{A47D7748-2D3D-4DDA-9B03-5F10B7E70E1F}">
      <dsp:nvSpPr>
        <dsp:cNvPr id="0" name=""/>
        <dsp:cNvSpPr/>
      </dsp:nvSpPr>
      <dsp:spPr>
        <a:xfrm>
          <a:off x="2976" y="2062600"/>
          <a:ext cx="1522511" cy="79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b="1" kern="1200" dirty="0" smtClean="0">
              <a:effectLst>
                <a:outerShdw blurRad="38100" dist="38100" dir="2700000" algn="tl">
                  <a:srgbClr val="000000">
                    <a:alpha val="43137"/>
                  </a:srgbClr>
                </a:outerShdw>
              </a:effectLst>
              <a:latin typeface="Century Schoolbook" panose="02040604050505020304" pitchFamily="18" charset="0"/>
            </a:rPr>
            <a:t>10-50% California-Funded</a:t>
          </a:r>
          <a:endParaRPr lang="en-US" sz="1700" b="1" kern="1200" dirty="0">
            <a:effectLst>
              <a:outerShdw blurRad="38100" dist="38100" dir="2700000" algn="tl">
                <a:srgbClr val="000000">
                  <a:alpha val="43137"/>
                </a:srgbClr>
              </a:outerShdw>
            </a:effectLst>
            <a:latin typeface="Century Schoolbook" panose="02040604050505020304" pitchFamily="18" charset="0"/>
          </a:endParaRPr>
        </a:p>
      </dsp:txBody>
      <dsp:txXfrm>
        <a:off x="2976" y="2062600"/>
        <a:ext cx="1522511" cy="799425"/>
      </dsp:txXfrm>
    </dsp:sp>
    <dsp:sp modelId="{784B9493-4698-4586-8647-BA62BA22CFDB}">
      <dsp:nvSpPr>
        <dsp:cNvPr id="0" name=""/>
        <dsp:cNvSpPr/>
      </dsp:nvSpPr>
      <dsp:spPr>
        <a:xfrm>
          <a:off x="1525488" y="2037617"/>
          <a:ext cx="304502" cy="849389"/>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A1D2D8-8469-4214-934C-2BFD325465BC}">
      <dsp:nvSpPr>
        <dsp:cNvPr id="0" name=""/>
        <dsp:cNvSpPr/>
      </dsp:nvSpPr>
      <dsp:spPr>
        <a:xfrm>
          <a:off x="1951791" y="2037617"/>
          <a:ext cx="4141231" cy="8493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err="1" smtClean="0">
              <a:effectLst>
                <a:outerShdw blurRad="38100" dist="38100" dir="2700000" algn="tl">
                  <a:srgbClr val="000000">
                    <a:alpha val="43137"/>
                  </a:srgbClr>
                </a:outerShdw>
              </a:effectLst>
              <a:latin typeface="Century Schoolbook" panose="02040604050505020304" pitchFamily="18" charset="0"/>
            </a:rPr>
            <a:t>Medi</a:t>
          </a:r>
          <a:r>
            <a:rPr lang="en-US" sz="1700" b="1" kern="1200" dirty="0" smtClean="0">
              <a:effectLst>
                <a:outerShdw blurRad="38100" dist="38100" dir="2700000" algn="tl">
                  <a:srgbClr val="000000">
                    <a:alpha val="43137"/>
                  </a:srgbClr>
                </a:outerShdw>
              </a:effectLst>
              <a:latin typeface="Century Schoolbook" panose="02040604050505020304" pitchFamily="18" charset="0"/>
            </a:rPr>
            <a:t>-Cal benefit with a supplemental payment for housing-based services</a:t>
          </a:r>
          <a:endParaRPr lang="en-US" sz="1700" b="1" kern="1200" dirty="0">
            <a:effectLst>
              <a:outerShdw blurRad="38100" dist="38100" dir="2700000" algn="tl">
                <a:srgbClr val="000000">
                  <a:alpha val="43137"/>
                </a:srgbClr>
              </a:outerShdw>
            </a:effectLst>
            <a:latin typeface="Century Schoolbook" panose="02040604050505020304" pitchFamily="18" charset="0"/>
          </a:endParaRPr>
        </a:p>
      </dsp:txBody>
      <dsp:txXfrm>
        <a:off x="1951791" y="2037617"/>
        <a:ext cx="4141231" cy="849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A9B1F-4548-4F07-AB44-7366D9D59E27}">
      <dsp:nvSpPr>
        <dsp:cNvPr id="0" name=""/>
        <dsp:cNvSpPr/>
      </dsp:nvSpPr>
      <dsp:spPr>
        <a:xfrm>
          <a:off x="224795" y="2306780"/>
          <a:ext cx="4542392" cy="1017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F8971D">
                  <a:hueOff val="0"/>
                  <a:satOff val="0"/>
                  <a:lumOff val="0"/>
                  <a:alphaOff val="0"/>
                </a:srgbClr>
              </a:solidFill>
              <a:effectLst>
                <a:outerShdw blurRad="38100" dist="38100" dir="2700000" algn="tl">
                  <a:srgbClr val="000000">
                    <a:alpha val="43137"/>
                  </a:srgbClr>
                </a:outerShdw>
              </a:effectLst>
              <a:latin typeface="Century Schoolbook" panose="02040604050505020304" pitchFamily="18" charset="0"/>
              <a:ea typeface="+mn-ea"/>
              <a:cs typeface="+mn-cs"/>
            </a:rPr>
            <a:t>Multiple state programs funding housing &amp; housing-based services</a:t>
          </a:r>
        </a:p>
      </dsp:txBody>
      <dsp:txXfrm>
        <a:off x="224795" y="2306780"/>
        <a:ext cx="4542392" cy="1017168"/>
      </dsp:txXfrm>
    </dsp:sp>
    <dsp:sp modelId="{017DF5DB-51E6-4ECE-A3DB-D30A01B5FE72}">
      <dsp:nvSpPr>
        <dsp:cNvPr id="0" name=""/>
        <dsp:cNvSpPr/>
      </dsp:nvSpPr>
      <dsp:spPr>
        <a:xfrm>
          <a:off x="826539" y="2086180"/>
          <a:ext cx="229877" cy="229877"/>
        </a:xfrm>
        <a:prstGeom prst="ellipse">
          <a:avLst/>
        </a:prstGeom>
        <a:solidFill>
          <a:srgbClr val="C60C46">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9C709D2-BEF0-4CAA-B2EB-732FAA9EDE69}">
      <dsp:nvSpPr>
        <dsp:cNvPr id="0" name=""/>
        <dsp:cNvSpPr/>
      </dsp:nvSpPr>
      <dsp:spPr>
        <a:xfrm>
          <a:off x="987453" y="1764351"/>
          <a:ext cx="229877" cy="229877"/>
        </a:xfrm>
        <a:prstGeom prst="ellipse">
          <a:avLst/>
        </a:prstGeom>
        <a:solidFill>
          <a:srgbClr val="C60C46">
            <a:hueOff val="-467944"/>
            <a:satOff val="635"/>
            <a:lumOff val="-131"/>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70FBB26-D85F-4056-9887-DA11F94A659F}">
      <dsp:nvSpPr>
        <dsp:cNvPr id="0" name=""/>
        <dsp:cNvSpPr/>
      </dsp:nvSpPr>
      <dsp:spPr>
        <a:xfrm>
          <a:off x="1373648" y="1828716"/>
          <a:ext cx="361236" cy="361236"/>
        </a:xfrm>
        <a:prstGeom prst="ellipse">
          <a:avLst/>
        </a:prstGeom>
        <a:solidFill>
          <a:srgbClr val="C60C46">
            <a:hueOff val="-935888"/>
            <a:satOff val="1271"/>
            <a:lumOff val="-262"/>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45472B3C-AD94-496C-A3DF-48CB45B91158}">
      <dsp:nvSpPr>
        <dsp:cNvPr id="0" name=""/>
        <dsp:cNvSpPr/>
      </dsp:nvSpPr>
      <dsp:spPr>
        <a:xfrm>
          <a:off x="1695477" y="1474704"/>
          <a:ext cx="229877" cy="229877"/>
        </a:xfrm>
        <a:prstGeom prst="ellipse">
          <a:avLst/>
        </a:prstGeom>
        <a:solidFill>
          <a:srgbClr val="C60C46">
            <a:hueOff val="-1403832"/>
            <a:satOff val="1906"/>
            <a:lumOff val="-393"/>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AF4E6DB1-E2EB-4C5A-BF62-45DFE7C5E03F}">
      <dsp:nvSpPr>
        <dsp:cNvPr id="0" name=""/>
        <dsp:cNvSpPr/>
      </dsp:nvSpPr>
      <dsp:spPr>
        <a:xfrm>
          <a:off x="2113855" y="1345973"/>
          <a:ext cx="229877" cy="229877"/>
        </a:xfrm>
        <a:prstGeom prst="ellipse">
          <a:avLst/>
        </a:prstGeom>
        <a:solidFill>
          <a:srgbClr val="C60C46">
            <a:hueOff val="-1871775"/>
            <a:satOff val="2542"/>
            <a:lumOff val="-523"/>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EFA93A71-5605-443B-873E-2BF62A6D4AF8}">
      <dsp:nvSpPr>
        <dsp:cNvPr id="0" name=""/>
        <dsp:cNvSpPr/>
      </dsp:nvSpPr>
      <dsp:spPr>
        <a:xfrm>
          <a:off x="2628782" y="1571253"/>
          <a:ext cx="229877" cy="229877"/>
        </a:xfrm>
        <a:prstGeom prst="ellipse">
          <a:avLst/>
        </a:prstGeom>
        <a:solidFill>
          <a:srgbClr val="C60C46">
            <a:hueOff val="-2339719"/>
            <a:satOff val="3177"/>
            <a:lumOff val="-654"/>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246D841-1098-4589-9481-34479C53015B}">
      <dsp:nvSpPr>
        <dsp:cNvPr id="0" name=""/>
        <dsp:cNvSpPr/>
      </dsp:nvSpPr>
      <dsp:spPr>
        <a:xfrm>
          <a:off x="2950611" y="1732168"/>
          <a:ext cx="361236" cy="361236"/>
        </a:xfrm>
        <a:prstGeom prst="ellipse">
          <a:avLst/>
        </a:prstGeom>
        <a:solidFill>
          <a:srgbClr val="C60C46">
            <a:hueOff val="-2807663"/>
            <a:satOff val="3813"/>
            <a:lumOff val="-78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AE5461C2-F6EB-44D6-9DA5-52D005B24553}">
      <dsp:nvSpPr>
        <dsp:cNvPr id="0" name=""/>
        <dsp:cNvSpPr/>
      </dsp:nvSpPr>
      <dsp:spPr>
        <a:xfrm>
          <a:off x="3401171" y="2086180"/>
          <a:ext cx="229877" cy="229877"/>
        </a:xfrm>
        <a:prstGeom prst="ellipse">
          <a:avLst/>
        </a:prstGeom>
        <a:solidFill>
          <a:srgbClr val="C60C46">
            <a:hueOff val="-3275607"/>
            <a:satOff val="4448"/>
            <a:lumOff val="-91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1FDDD3B-7D4C-4A91-807C-808B301EBD20}">
      <dsp:nvSpPr>
        <dsp:cNvPr id="0" name=""/>
        <dsp:cNvSpPr/>
      </dsp:nvSpPr>
      <dsp:spPr>
        <a:xfrm>
          <a:off x="3594269" y="2440192"/>
          <a:ext cx="229877" cy="229877"/>
        </a:xfrm>
        <a:prstGeom prst="ellipse">
          <a:avLst/>
        </a:prstGeom>
        <a:solidFill>
          <a:srgbClr val="C60C46">
            <a:hueOff val="-3743551"/>
            <a:satOff val="5084"/>
            <a:lumOff val="-1047"/>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E90E9131-3AFE-4DF6-912D-CC14C254F50D}">
      <dsp:nvSpPr>
        <dsp:cNvPr id="0" name=""/>
        <dsp:cNvSpPr/>
      </dsp:nvSpPr>
      <dsp:spPr>
        <a:xfrm>
          <a:off x="1920758" y="1764351"/>
          <a:ext cx="591114" cy="591114"/>
        </a:xfrm>
        <a:prstGeom prst="ellipse">
          <a:avLst/>
        </a:prstGeom>
        <a:solidFill>
          <a:srgbClr val="C60C46">
            <a:hueOff val="-4211494"/>
            <a:satOff val="5719"/>
            <a:lumOff val="-1178"/>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B0A8AB6F-EDD9-4061-8D4C-CF514F41A65E}">
      <dsp:nvSpPr>
        <dsp:cNvPr id="0" name=""/>
        <dsp:cNvSpPr/>
      </dsp:nvSpPr>
      <dsp:spPr>
        <a:xfrm>
          <a:off x="665624" y="2987301"/>
          <a:ext cx="229877" cy="229877"/>
        </a:xfrm>
        <a:prstGeom prst="ellipse">
          <a:avLst/>
        </a:prstGeom>
        <a:solidFill>
          <a:srgbClr val="C60C46">
            <a:hueOff val="-4679438"/>
            <a:satOff val="6354"/>
            <a:lumOff val="-1308"/>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25F58EC3-59A1-4507-9AA2-8C28B5B4FEAB}">
      <dsp:nvSpPr>
        <dsp:cNvPr id="0" name=""/>
        <dsp:cNvSpPr/>
      </dsp:nvSpPr>
      <dsp:spPr>
        <a:xfrm>
          <a:off x="858722" y="3276947"/>
          <a:ext cx="361236" cy="361236"/>
        </a:xfrm>
        <a:prstGeom prst="ellipse">
          <a:avLst/>
        </a:prstGeom>
        <a:solidFill>
          <a:srgbClr val="C60C46">
            <a:hueOff val="-5147382"/>
            <a:satOff val="6990"/>
            <a:lumOff val="-1439"/>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740F9F3D-C405-4A2F-85B1-0C99B34CE322}">
      <dsp:nvSpPr>
        <dsp:cNvPr id="0" name=""/>
        <dsp:cNvSpPr/>
      </dsp:nvSpPr>
      <dsp:spPr>
        <a:xfrm>
          <a:off x="1341465" y="3534411"/>
          <a:ext cx="525435" cy="525435"/>
        </a:xfrm>
        <a:prstGeom prst="ellipse">
          <a:avLst/>
        </a:prstGeom>
        <a:solidFill>
          <a:srgbClr val="C60C46">
            <a:hueOff val="-5615326"/>
            <a:satOff val="7625"/>
            <a:lumOff val="-157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15D6A211-41D6-4250-B77D-00CF6BD5BD85}">
      <dsp:nvSpPr>
        <dsp:cNvPr id="0" name=""/>
        <dsp:cNvSpPr/>
      </dsp:nvSpPr>
      <dsp:spPr>
        <a:xfrm>
          <a:off x="2017306" y="3952788"/>
          <a:ext cx="229877" cy="229877"/>
        </a:xfrm>
        <a:prstGeom prst="ellipse">
          <a:avLst/>
        </a:prstGeom>
        <a:solidFill>
          <a:srgbClr val="C60C46">
            <a:hueOff val="-6083270"/>
            <a:satOff val="8261"/>
            <a:lumOff val="-1701"/>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FC1CF4EE-148B-4520-97DF-5C30887DE7FB}">
      <dsp:nvSpPr>
        <dsp:cNvPr id="0" name=""/>
        <dsp:cNvSpPr/>
      </dsp:nvSpPr>
      <dsp:spPr>
        <a:xfrm>
          <a:off x="2146038" y="3534411"/>
          <a:ext cx="361236" cy="361236"/>
        </a:xfrm>
        <a:prstGeom prst="ellipse">
          <a:avLst/>
        </a:prstGeom>
        <a:solidFill>
          <a:srgbClr val="C60C46">
            <a:hueOff val="-6551214"/>
            <a:satOff val="8896"/>
            <a:lumOff val="-1832"/>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0CE8D8B8-7774-45F5-B1A0-E334077C13D7}">
      <dsp:nvSpPr>
        <dsp:cNvPr id="0" name=""/>
        <dsp:cNvSpPr/>
      </dsp:nvSpPr>
      <dsp:spPr>
        <a:xfrm>
          <a:off x="2467867" y="3984971"/>
          <a:ext cx="229877" cy="229877"/>
        </a:xfrm>
        <a:prstGeom prst="ellipse">
          <a:avLst/>
        </a:prstGeom>
        <a:solidFill>
          <a:srgbClr val="C60C46">
            <a:hueOff val="-7019157"/>
            <a:satOff val="9532"/>
            <a:lumOff val="-1963"/>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BE3E49FD-7DD6-4BB5-A43C-6288570815ED}">
      <dsp:nvSpPr>
        <dsp:cNvPr id="0" name=""/>
        <dsp:cNvSpPr/>
      </dsp:nvSpPr>
      <dsp:spPr>
        <a:xfrm>
          <a:off x="2757513" y="3470045"/>
          <a:ext cx="525435" cy="525435"/>
        </a:xfrm>
        <a:prstGeom prst="ellipse">
          <a:avLst/>
        </a:prstGeom>
        <a:solidFill>
          <a:srgbClr val="C60C46">
            <a:hueOff val="-7487101"/>
            <a:satOff val="10167"/>
            <a:lumOff val="-2093"/>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CB39748C-AFC0-4280-9F25-A9E1C7B6896A}">
      <dsp:nvSpPr>
        <dsp:cNvPr id="0" name=""/>
        <dsp:cNvSpPr/>
      </dsp:nvSpPr>
      <dsp:spPr>
        <a:xfrm>
          <a:off x="3465537" y="3341313"/>
          <a:ext cx="361236" cy="361236"/>
        </a:xfrm>
        <a:prstGeom prst="ellipse">
          <a:avLst/>
        </a:prstGeom>
        <a:solidFill>
          <a:srgbClr val="C60C46">
            <a:hueOff val="-7955045"/>
            <a:satOff val="10803"/>
            <a:lumOff val="-2224"/>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A486C371-8FE2-49B4-89F8-CD53F744640C}">
      <dsp:nvSpPr>
        <dsp:cNvPr id="0" name=""/>
        <dsp:cNvSpPr/>
      </dsp:nvSpPr>
      <dsp:spPr>
        <a:xfrm>
          <a:off x="4545966" y="1828181"/>
          <a:ext cx="1060900" cy="2025375"/>
        </a:xfrm>
        <a:prstGeom prst="chevron">
          <a:avLst>
            <a:gd name="adj" fmla="val 62310"/>
          </a:avLst>
        </a:prstGeom>
        <a:solidFill>
          <a:srgbClr val="C60C46">
            <a:hueOff val="0"/>
            <a:satOff val="0"/>
            <a:lumOff val="0"/>
            <a:alphaOff val="0"/>
          </a:srgb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87E52E46-BD29-4751-9B5C-CC43D4206EE1}">
      <dsp:nvSpPr>
        <dsp:cNvPr id="0" name=""/>
        <dsp:cNvSpPr/>
      </dsp:nvSpPr>
      <dsp:spPr>
        <a:xfrm>
          <a:off x="5413976" y="1828181"/>
          <a:ext cx="1060900" cy="2025375"/>
        </a:xfrm>
        <a:prstGeom prst="chevron">
          <a:avLst>
            <a:gd name="adj" fmla="val 62310"/>
          </a:avLst>
        </a:prstGeom>
        <a:solidFill>
          <a:srgbClr val="C60C46">
            <a:hueOff val="-8422989"/>
            <a:satOff val="11438"/>
            <a:lumOff val="-2355"/>
            <a:alphaOff val="0"/>
          </a:srgb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E8D1C160-6709-4960-B139-D3EB0C8BDF36}">
      <dsp:nvSpPr>
        <dsp:cNvPr id="0" name=""/>
        <dsp:cNvSpPr/>
      </dsp:nvSpPr>
      <dsp:spPr>
        <a:xfrm>
          <a:off x="6474876" y="1580625"/>
          <a:ext cx="2703649" cy="2619711"/>
        </a:xfrm>
        <a:prstGeom prst="ellipse">
          <a:avLst/>
        </a:prstGeom>
        <a:solidFill>
          <a:srgbClr val="C60C46">
            <a:hueOff val="-8422989"/>
            <a:satOff val="11438"/>
            <a:lumOff val="-2355"/>
            <a:alphaOff val="0"/>
          </a:srgbClr>
        </a:solidFill>
        <a:ln w="25400" cap="flat" cmpd="sng" algn="ctr">
          <a:solidFill>
            <a:srgbClr val="FFFFFF">
              <a:hueOff val="0"/>
              <a:satOff val="0"/>
              <a:lumOff val="0"/>
              <a:alphaOff val="0"/>
            </a:srgb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solidFill>
              <a:effectLst>
                <a:outerShdw blurRad="38100" dist="38100" dir="2700000" algn="tl">
                  <a:srgbClr val="000000">
                    <a:alpha val="43137"/>
                  </a:srgbClr>
                </a:outerShdw>
              </a:effectLst>
              <a:latin typeface="Century Schoolbook" panose="02040604050505020304" pitchFamily="18" charset="0"/>
              <a:ea typeface="+mn-ea"/>
              <a:cs typeface="+mn-cs"/>
            </a:rPr>
            <a:t>Gaps/Needs Analysis,</a:t>
          </a:r>
        </a:p>
        <a:p>
          <a:pPr lvl="0" algn="ctr" defTabSz="711200">
            <a:lnSpc>
              <a:spcPct val="90000"/>
            </a:lnSpc>
            <a:spcBef>
              <a:spcPct val="0"/>
            </a:spcBef>
            <a:spcAft>
              <a:spcPct val="35000"/>
            </a:spcAft>
          </a:pPr>
          <a:r>
            <a:rPr lang="en-US" sz="1600" kern="1200" dirty="0" smtClean="0">
              <a:solidFill>
                <a:srgbClr val="FFFFFF"/>
              </a:solidFill>
              <a:effectLst>
                <a:outerShdw blurRad="38100" dist="38100" dir="2700000" algn="tl">
                  <a:srgbClr val="000000">
                    <a:alpha val="43137"/>
                  </a:srgbClr>
                </a:outerShdw>
              </a:effectLst>
              <a:latin typeface="Century Schoolbook" panose="02040604050505020304" pitchFamily="18" charset="0"/>
              <a:ea typeface="+mn-ea"/>
              <a:cs typeface="+mn-cs"/>
            </a:rPr>
            <a:t>Single Authority, in Governor’s Office, Coordinating Response, in Partnership with Local Jurisdictions</a:t>
          </a:r>
          <a:endParaRPr lang="en-US" sz="1600" kern="1200" dirty="0">
            <a:solidFill>
              <a:srgbClr val="FFFFFF"/>
            </a:solidFill>
            <a:effectLst>
              <a:outerShdw blurRad="38100" dist="38100" dir="2700000" algn="tl">
                <a:srgbClr val="000000">
                  <a:alpha val="43137"/>
                </a:srgbClr>
              </a:outerShdw>
            </a:effectLst>
            <a:latin typeface="Century Schoolbook" panose="02040604050505020304" pitchFamily="18" charset="0"/>
            <a:ea typeface="+mn-ea"/>
            <a:cs typeface="+mn-cs"/>
          </a:endParaRPr>
        </a:p>
      </dsp:txBody>
      <dsp:txXfrm>
        <a:off x="6870816" y="1964273"/>
        <a:ext cx="1911769" cy="1852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92106-15B0-4B93-A57E-0AB01E3555D3}">
      <dsp:nvSpPr>
        <dsp:cNvPr id="0" name=""/>
        <dsp:cNvSpPr/>
      </dsp:nvSpPr>
      <dsp:spPr>
        <a:xfrm>
          <a:off x="447576" y="0"/>
          <a:ext cx="1605818" cy="137643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effectLst>
                <a:outerShdw blurRad="38100" dist="38100" dir="2700000" algn="tl">
                  <a:srgbClr val="000000">
                    <a:alpha val="43137"/>
                  </a:srgbClr>
                </a:outerShdw>
              </a:effectLst>
              <a:latin typeface="Century Schoolbook" panose="02040604050505020304" pitchFamily="18" charset="0"/>
            </a:rPr>
            <a:t>Income Inequality &amp; Severe Housing Cost Burden</a:t>
          </a:r>
          <a:endParaRPr lang="en-US" sz="1200" kern="1200" dirty="0">
            <a:effectLst>
              <a:outerShdw blurRad="38100" dist="38100" dir="2700000" algn="tl">
                <a:srgbClr val="000000">
                  <a:alpha val="43137"/>
                </a:srgbClr>
              </a:outerShdw>
            </a:effectLst>
            <a:latin typeface="Century Schoolbook" panose="02040604050505020304" pitchFamily="18" charset="0"/>
          </a:endParaRPr>
        </a:p>
      </dsp:txBody>
      <dsp:txXfrm>
        <a:off x="682743" y="201574"/>
        <a:ext cx="1135484" cy="973285"/>
      </dsp:txXfrm>
    </dsp:sp>
    <dsp:sp modelId="{410048A6-2ACA-4C7D-A646-E55AC0A1FB8A}">
      <dsp:nvSpPr>
        <dsp:cNvPr id="0" name=""/>
        <dsp:cNvSpPr/>
      </dsp:nvSpPr>
      <dsp:spPr>
        <a:xfrm>
          <a:off x="892629" y="1445192"/>
          <a:ext cx="708393" cy="708393"/>
        </a:xfrm>
        <a:prstGeom prst="mathPlus">
          <a:avLst/>
        </a:prstGeom>
        <a:solidFill>
          <a:schemeClr val="accent4">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effectLst>
              <a:outerShdw blurRad="38100" dist="38100" dir="2700000" algn="tl">
                <a:srgbClr val="000000">
                  <a:alpha val="43137"/>
                </a:srgbClr>
              </a:outerShdw>
            </a:effectLst>
          </a:endParaRPr>
        </a:p>
      </dsp:txBody>
      <dsp:txXfrm>
        <a:off x="986526" y="1716081"/>
        <a:ext cx="520599" cy="166615"/>
      </dsp:txXfrm>
    </dsp:sp>
    <dsp:sp modelId="{41CFD8CA-A34C-446A-B601-63967E1C62B9}">
      <dsp:nvSpPr>
        <dsp:cNvPr id="0" name=""/>
        <dsp:cNvSpPr/>
      </dsp:nvSpPr>
      <dsp:spPr>
        <a:xfrm>
          <a:off x="471436" y="2284153"/>
          <a:ext cx="1671759" cy="1492292"/>
        </a:xfrm>
        <a:prstGeom prst="ellipse">
          <a:avLst/>
        </a:prstGeom>
        <a:solidFill>
          <a:schemeClr val="accent4">
            <a:hueOff val="4063553"/>
            <a:satOff val="1761"/>
            <a:lumOff val="-67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latin typeface="Century Schoolbook" panose="02040604050505020304" pitchFamily="18" charset="0"/>
            </a:rPr>
            <a:t>Systemic Racism</a:t>
          </a:r>
          <a:endParaRPr lang="en-US" sz="1600" b="1" kern="1200" dirty="0">
            <a:effectLst>
              <a:outerShdw blurRad="38100" dist="38100" dir="2700000" algn="tl">
                <a:srgbClr val="000000">
                  <a:alpha val="43137"/>
                </a:srgbClr>
              </a:outerShdw>
            </a:effectLst>
            <a:latin typeface="Century Schoolbook" panose="02040604050505020304" pitchFamily="18" charset="0"/>
          </a:endParaRPr>
        </a:p>
      </dsp:txBody>
      <dsp:txXfrm>
        <a:off x="716259" y="2502694"/>
        <a:ext cx="1182113" cy="1055210"/>
      </dsp:txXfrm>
    </dsp:sp>
    <dsp:sp modelId="{2EFBBEC2-2187-472D-9A56-7C61D45B57C5}">
      <dsp:nvSpPr>
        <dsp:cNvPr id="0" name=""/>
        <dsp:cNvSpPr/>
      </dsp:nvSpPr>
      <dsp:spPr>
        <a:xfrm>
          <a:off x="953119" y="3875620"/>
          <a:ext cx="708393" cy="708393"/>
        </a:xfrm>
        <a:prstGeom prst="mathPlus">
          <a:avLst/>
        </a:prstGeom>
        <a:solidFill>
          <a:schemeClr val="accent4">
            <a:hueOff val="6095330"/>
            <a:satOff val="2642"/>
            <a:lumOff val="-100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047016" y="4146509"/>
        <a:ext cx="520599" cy="166615"/>
      </dsp:txXfrm>
    </dsp:sp>
    <dsp:sp modelId="{83140C8C-7902-4882-AA5D-11C2E8A88638}">
      <dsp:nvSpPr>
        <dsp:cNvPr id="0" name=""/>
        <dsp:cNvSpPr/>
      </dsp:nvSpPr>
      <dsp:spPr>
        <a:xfrm>
          <a:off x="511625" y="4645592"/>
          <a:ext cx="1784992" cy="1409226"/>
        </a:xfrm>
        <a:prstGeom prst="ellipse">
          <a:avLst/>
        </a:prstGeom>
        <a:solidFill>
          <a:schemeClr val="accent4">
            <a:hueOff val="8127107"/>
            <a:satOff val="3522"/>
            <a:lumOff val="-13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effectLst>
                <a:outerShdw blurRad="38100" dist="38100" dir="2700000" algn="tl">
                  <a:srgbClr val="000000">
                    <a:alpha val="43137"/>
                  </a:srgbClr>
                </a:outerShdw>
              </a:effectLst>
              <a:latin typeface="Century Schoolbook" panose="02040604050505020304" pitchFamily="18" charset="0"/>
            </a:rPr>
            <a:t>Overcrowding &amp; Substandard Conditions</a:t>
          </a:r>
          <a:endParaRPr lang="en-US" sz="1200" b="1" kern="1200" dirty="0">
            <a:effectLst>
              <a:outerShdw blurRad="38100" dist="38100" dir="2700000" algn="tl">
                <a:srgbClr val="000000">
                  <a:alpha val="43137"/>
                </a:srgbClr>
              </a:outerShdw>
            </a:effectLst>
            <a:latin typeface="Century Schoolbook" panose="02040604050505020304" pitchFamily="18" charset="0"/>
          </a:endParaRPr>
        </a:p>
      </dsp:txBody>
      <dsp:txXfrm>
        <a:off x="773031" y="4851968"/>
        <a:ext cx="1262180" cy="996474"/>
      </dsp:txXfrm>
    </dsp:sp>
    <dsp:sp modelId="{2AB7BE7D-5626-4872-907D-BB4CC69CEEC8}">
      <dsp:nvSpPr>
        <dsp:cNvPr id="0" name=""/>
        <dsp:cNvSpPr/>
      </dsp:nvSpPr>
      <dsp:spPr>
        <a:xfrm rot="23833">
          <a:off x="2455625" y="2808915"/>
          <a:ext cx="337111" cy="454348"/>
        </a:xfrm>
        <a:prstGeom prst="mathEqual">
          <a:avLst/>
        </a:prstGeom>
        <a:solidFill>
          <a:schemeClr val="accent4">
            <a:hueOff val="12190660"/>
            <a:satOff val="5283"/>
            <a:lumOff val="-2019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455626" y="2899434"/>
        <a:ext cx="235978" cy="272608"/>
      </dsp:txXfrm>
    </dsp:sp>
    <dsp:sp modelId="{C78BA20D-74D8-43DC-A15E-EFFC218FC8CB}">
      <dsp:nvSpPr>
        <dsp:cNvPr id="0" name=""/>
        <dsp:cNvSpPr/>
      </dsp:nvSpPr>
      <dsp:spPr>
        <a:xfrm>
          <a:off x="2932633" y="1825327"/>
          <a:ext cx="2442736" cy="2442736"/>
        </a:xfrm>
        <a:prstGeom prst="ellipse">
          <a:avLst/>
        </a:prstGeom>
        <a:solidFill>
          <a:schemeClr val="accent4">
            <a:hueOff val="12190660"/>
            <a:satOff val="5283"/>
            <a:lumOff val="-20197"/>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latin typeface="Century Schoolbook" panose="02040604050505020304" pitchFamily="18" charset="0"/>
            </a:rPr>
            <a:t>Homelessness</a:t>
          </a:r>
          <a:endParaRPr lang="en-US" sz="2000" kern="1200" dirty="0">
            <a:effectLst>
              <a:outerShdw blurRad="38100" dist="38100" dir="2700000" algn="tl">
                <a:srgbClr val="000000">
                  <a:alpha val="43137"/>
                </a:srgbClr>
              </a:outerShdw>
            </a:effectLst>
            <a:latin typeface="Century Schoolbook" panose="02040604050505020304" pitchFamily="18" charset="0"/>
          </a:endParaRPr>
        </a:p>
      </dsp:txBody>
      <dsp:txXfrm>
        <a:off x="3290363" y="2183057"/>
        <a:ext cx="1727276" cy="17272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C993F-E0E4-48E5-AC94-6D13BFB41067}">
      <dsp:nvSpPr>
        <dsp:cNvPr id="0" name=""/>
        <dsp:cNvSpPr/>
      </dsp:nvSpPr>
      <dsp:spPr>
        <a:xfrm>
          <a:off x="1831287" y="739607"/>
          <a:ext cx="2218824" cy="2218824"/>
        </a:xfrm>
        <a:prstGeom prst="ellipse">
          <a:avLst/>
        </a:prstGeom>
        <a:solidFill>
          <a:schemeClr val="accent2">
            <a:hueOff val="-8422989"/>
            <a:satOff val="11438"/>
            <a:lumOff val="-2355"/>
            <a:alphaOff val="0"/>
          </a:schemeClr>
        </a:solidFill>
        <a:ln>
          <a:noFill/>
        </a:ln>
        <a:effectLst>
          <a:outerShdw blurRad="50800" dist="38100" dir="2700000" algn="tl"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283194D-EA67-46F1-AEE6-71D07FDC8A87}">
      <dsp:nvSpPr>
        <dsp:cNvPr id="0" name=""/>
        <dsp:cNvSpPr/>
      </dsp:nvSpPr>
      <dsp:spPr>
        <a:xfrm>
          <a:off x="2275051" y="1183372"/>
          <a:ext cx="1331294" cy="1331294"/>
        </a:xfrm>
        <a:prstGeom prst="ellipse">
          <a:avLst/>
        </a:prstGeom>
        <a:solidFill>
          <a:schemeClr val="accent2">
            <a:hueOff val="-4211494"/>
            <a:satOff val="5719"/>
            <a:lumOff val="-117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710C621-33FE-49CC-BFFD-CA57C24806FA}">
      <dsp:nvSpPr>
        <dsp:cNvPr id="0" name=""/>
        <dsp:cNvSpPr/>
      </dsp:nvSpPr>
      <dsp:spPr>
        <a:xfrm>
          <a:off x="2718816" y="1627137"/>
          <a:ext cx="443764" cy="443764"/>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2E7F585-020D-4540-AC85-E74A49DD0DB8}">
      <dsp:nvSpPr>
        <dsp:cNvPr id="0" name=""/>
        <dsp:cNvSpPr/>
      </dsp:nvSpPr>
      <dsp:spPr>
        <a:xfrm>
          <a:off x="3860699" y="0"/>
          <a:ext cx="2227843" cy="647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accent3"/>
              </a:solidFill>
              <a:effectLst>
                <a:outerShdw blurRad="38100" dist="38100" dir="2700000" algn="tl">
                  <a:srgbClr val="000000">
                    <a:alpha val="43137"/>
                  </a:srgbClr>
                </a:outerShdw>
              </a:effectLst>
              <a:latin typeface="Century Schoolbook" panose="02040604050505020304" pitchFamily="18" charset="0"/>
            </a:rPr>
            <a:t>Previous episodes of homelessness </a:t>
          </a:r>
          <a:endParaRPr lang="en-US" sz="1400" b="1" kern="1200" dirty="0">
            <a:solidFill>
              <a:schemeClr val="accent3"/>
            </a:solidFill>
            <a:effectLst>
              <a:outerShdw blurRad="38100" dist="38100" dir="2700000" algn="tl">
                <a:srgbClr val="000000">
                  <a:alpha val="43137"/>
                </a:srgbClr>
              </a:outerShdw>
            </a:effectLst>
            <a:latin typeface="Century Schoolbook" panose="02040604050505020304" pitchFamily="18" charset="0"/>
          </a:endParaRPr>
        </a:p>
      </dsp:txBody>
      <dsp:txXfrm>
        <a:off x="3860699" y="0"/>
        <a:ext cx="2227843" cy="647157"/>
      </dsp:txXfrm>
    </dsp:sp>
    <dsp:sp modelId="{C1AD0130-ED4C-4088-A285-143BB57AF161}">
      <dsp:nvSpPr>
        <dsp:cNvPr id="0" name=""/>
        <dsp:cNvSpPr/>
      </dsp:nvSpPr>
      <dsp:spPr>
        <a:xfrm>
          <a:off x="4142562" y="323578"/>
          <a:ext cx="27735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3FD56E41-E62B-48C8-BC64-DB0C38F4C28B}">
      <dsp:nvSpPr>
        <dsp:cNvPr id="0" name=""/>
        <dsp:cNvSpPr/>
      </dsp:nvSpPr>
      <dsp:spPr>
        <a:xfrm rot="5400000">
          <a:off x="2778539" y="486107"/>
          <a:ext cx="1525071" cy="1200753"/>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5BE83875-8C98-4C71-820F-05459C63F10F}">
      <dsp:nvSpPr>
        <dsp:cNvPr id="0" name=""/>
        <dsp:cNvSpPr/>
      </dsp:nvSpPr>
      <dsp:spPr>
        <a:xfrm>
          <a:off x="4084329" y="647156"/>
          <a:ext cx="1780584" cy="647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accent3"/>
              </a:solidFill>
              <a:effectLst>
                <a:outerShdw blurRad="38100" dist="38100" dir="2700000" algn="tl">
                  <a:srgbClr val="000000">
                    <a:alpha val="43137"/>
                  </a:srgbClr>
                </a:outerShdw>
              </a:effectLst>
              <a:latin typeface="Century Schoolbook" panose="02040604050505020304" pitchFamily="18" charset="0"/>
            </a:rPr>
            <a:t>Multiple use of services</a:t>
          </a:r>
          <a:endParaRPr lang="en-US" sz="1400" b="1" kern="1200" dirty="0">
            <a:solidFill>
              <a:schemeClr val="accent3"/>
            </a:solidFill>
            <a:effectLst>
              <a:outerShdw blurRad="38100" dist="38100" dir="2700000" algn="tl">
                <a:srgbClr val="000000">
                  <a:alpha val="43137"/>
                </a:srgbClr>
              </a:outerShdw>
            </a:effectLst>
            <a:latin typeface="Century Schoolbook" panose="02040604050505020304" pitchFamily="18" charset="0"/>
          </a:endParaRPr>
        </a:p>
      </dsp:txBody>
      <dsp:txXfrm>
        <a:off x="4084329" y="647156"/>
        <a:ext cx="1780584" cy="647157"/>
      </dsp:txXfrm>
    </dsp:sp>
    <dsp:sp modelId="{2067A04C-D767-4725-ADD5-B1CEFA258C53}">
      <dsp:nvSpPr>
        <dsp:cNvPr id="0" name=""/>
        <dsp:cNvSpPr/>
      </dsp:nvSpPr>
      <dsp:spPr>
        <a:xfrm>
          <a:off x="4142562" y="970735"/>
          <a:ext cx="27735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BF7F78A1-F1E2-42F8-8585-7A40F57457A1}">
      <dsp:nvSpPr>
        <dsp:cNvPr id="0" name=""/>
        <dsp:cNvSpPr/>
      </dsp:nvSpPr>
      <dsp:spPr>
        <a:xfrm rot="5400000">
          <a:off x="3105890" y="1123168"/>
          <a:ext cx="1188402" cy="882722"/>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61750D49-FEB4-4791-BBE6-CB6E030A795D}">
      <dsp:nvSpPr>
        <dsp:cNvPr id="0" name=""/>
        <dsp:cNvSpPr/>
      </dsp:nvSpPr>
      <dsp:spPr>
        <a:xfrm>
          <a:off x="4114799" y="1355651"/>
          <a:ext cx="2237783" cy="647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accent3"/>
              </a:solidFill>
              <a:effectLst>
                <a:outerShdw blurRad="38100" dist="38100" dir="2700000" algn="tl">
                  <a:srgbClr val="000000">
                    <a:alpha val="43137"/>
                  </a:srgbClr>
                </a:outerShdw>
              </a:effectLst>
              <a:latin typeface="Century Schoolbook" panose="02040604050505020304" pitchFamily="18" charset="0"/>
            </a:rPr>
            <a:t>Repeated use of services (acute care services)</a:t>
          </a:r>
          <a:endParaRPr lang="en-US" sz="1400" b="1" kern="1200" dirty="0">
            <a:solidFill>
              <a:schemeClr val="accent3"/>
            </a:solidFill>
            <a:effectLst>
              <a:outerShdw blurRad="38100" dist="38100" dir="2700000" algn="tl">
                <a:srgbClr val="000000">
                  <a:alpha val="43137"/>
                </a:srgbClr>
              </a:outerShdw>
            </a:effectLst>
            <a:latin typeface="Century Schoolbook" panose="02040604050505020304" pitchFamily="18" charset="0"/>
          </a:endParaRPr>
        </a:p>
      </dsp:txBody>
      <dsp:txXfrm>
        <a:off x="4114799" y="1355651"/>
        <a:ext cx="2237783" cy="647157"/>
      </dsp:txXfrm>
    </dsp:sp>
    <dsp:sp modelId="{91B25C3C-210B-4357-A72D-32768FB49299}">
      <dsp:nvSpPr>
        <dsp:cNvPr id="0" name=""/>
        <dsp:cNvSpPr/>
      </dsp:nvSpPr>
      <dsp:spPr>
        <a:xfrm>
          <a:off x="4142562" y="1617892"/>
          <a:ext cx="27735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8F8EC653-7213-4E87-B899-1734A8AD800F}">
      <dsp:nvSpPr>
        <dsp:cNvPr id="0" name=""/>
        <dsp:cNvSpPr/>
      </dsp:nvSpPr>
      <dsp:spPr>
        <a:xfrm rot="5400000">
          <a:off x="3433647" y="1759712"/>
          <a:ext cx="849069" cy="56469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68609" cy="447495"/>
          </a:xfrm>
          <a:prstGeom prst="rect">
            <a:avLst/>
          </a:prstGeom>
          <a:noFill/>
          <a:ln w="9525">
            <a:noFill/>
            <a:miter lim="800000"/>
            <a:headEnd/>
            <a:tailEnd/>
          </a:ln>
          <a:effectLst/>
        </p:spPr>
        <p:txBody>
          <a:bodyPr vert="horz" wrap="square" lIns="89629" tIns="44815" rIns="89629" bIns="44815" numCol="1" anchor="t" anchorCtr="0" compatLnSpc="1">
            <a:prstTxWarp prst="textNoShape">
              <a:avLst/>
            </a:prstTxWarp>
          </a:bodyPr>
          <a:lstStyle>
            <a:lvl1pPr algn="l">
              <a:defRPr sz="1200"/>
            </a:lvl1pPr>
          </a:lstStyle>
          <a:p>
            <a:endParaRPr lang="en-US" dirty="0"/>
          </a:p>
        </p:txBody>
      </p:sp>
      <p:sp>
        <p:nvSpPr>
          <p:cNvPr id="14339" name="Rectangle 3"/>
          <p:cNvSpPr>
            <a:spLocks noGrp="1" noChangeArrowheads="1"/>
          </p:cNvSpPr>
          <p:nvPr>
            <p:ph type="dt" sz="quarter" idx="1"/>
          </p:nvPr>
        </p:nvSpPr>
        <p:spPr bwMode="auto">
          <a:xfrm>
            <a:off x="3966739" y="0"/>
            <a:ext cx="3068609" cy="447495"/>
          </a:xfrm>
          <a:prstGeom prst="rect">
            <a:avLst/>
          </a:prstGeom>
          <a:noFill/>
          <a:ln w="9525">
            <a:noFill/>
            <a:miter lim="800000"/>
            <a:headEnd/>
            <a:tailEnd/>
          </a:ln>
          <a:effectLst/>
        </p:spPr>
        <p:txBody>
          <a:bodyPr vert="horz" wrap="square" lIns="89629" tIns="44815" rIns="89629" bIns="44815" numCol="1" anchor="t" anchorCtr="0" compatLnSpc="1">
            <a:prstTxWarp prst="textNoShape">
              <a:avLst/>
            </a:prstTxWarp>
          </a:bodyPr>
          <a:lstStyle>
            <a:lvl1pPr>
              <a:defRPr sz="1200"/>
            </a:lvl1pPr>
          </a:lstStyle>
          <a:p>
            <a:endParaRPr lang="en-US" dirty="0"/>
          </a:p>
        </p:txBody>
      </p:sp>
      <p:sp>
        <p:nvSpPr>
          <p:cNvPr id="14340" name="Rectangle 4"/>
          <p:cNvSpPr>
            <a:spLocks noGrp="1" noChangeArrowheads="1"/>
          </p:cNvSpPr>
          <p:nvPr>
            <p:ph type="ftr" sz="quarter" idx="2"/>
          </p:nvPr>
        </p:nvSpPr>
        <p:spPr bwMode="auto">
          <a:xfrm>
            <a:off x="0" y="8726158"/>
            <a:ext cx="3068609" cy="522078"/>
          </a:xfrm>
          <a:prstGeom prst="rect">
            <a:avLst/>
          </a:prstGeom>
          <a:noFill/>
          <a:ln w="9525">
            <a:noFill/>
            <a:miter lim="800000"/>
            <a:headEnd/>
            <a:tailEnd/>
          </a:ln>
          <a:effectLst/>
        </p:spPr>
        <p:txBody>
          <a:bodyPr vert="horz" wrap="square" lIns="89629" tIns="44815" rIns="89629" bIns="44815" numCol="1" anchor="b" anchorCtr="0" compatLnSpc="1">
            <a:prstTxWarp prst="textNoShape">
              <a:avLst/>
            </a:prstTxWarp>
          </a:bodyPr>
          <a:lstStyle>
            <a:lvl1pPr algn="l">
              <a:defRPr sz="1200"/>
            </a:lvl1pPr>
          </a:lstStyle>
          <a:p>
            <a:endParaRPr lang="en-US" dirty="0"/>
          </a:p>
        </p:txBody>
      </p:sp>
      <p:sp>
        <p:nvSpPr>
          <p:cNvPr id="14341" name="Rectangle 5"/>
          <p:cNvSpPr>
            <a:spLocks noGrp="1" noChangeArrowheads="1"/>
          </p:cNvSpPr>
          <p:nvPr>
            <p:ph type="sldNum" sz="quarter" idx="3"/>
          </p:nvPr>
        </p:nvSpPr>
        <p:spPr bwMode="auto">
          <a:xfrm>
            <a:off x="3966739" y="8726158"/>
            <a:ext cx="3068609" cy="522078"/>
          </a:xfrm>
          <a:prstGeom prst="rect">
            <a:avLst/>
          </a:prstGeom>
          <a:noFill/>
          <a:ln w="9525">
            <a:noFill/>
            <a:miter lim="800000"/>
            <a:headEnd/>
            <a:tailEnd/>
          </a:ln>
          <a:effectLst/>
        </p:spPr>
        <p:txBody>
          <a:bodyPr vert="horz" wrap="square" lIns="89629" tIns="44815" rIns="89629" bIns="44815" numCol="1" anchor="b" anchorCtr="0" compatLnSpc="1">
            <a:prstTxWarp prst="textNoShape">
              <a:avLst/>
            </a:prstTxWarp>
          </a:bodyPr>
          <a:lstStyle>
            <a:lvl1pPr>
              <a:defRPr sz="1200"/>
            </a:lvl1pPr>
          </a:lstStyle>
          <a:p>
            <a:fld id="{34489F29-75D1-48B7-8EEE-600A883E7EFD}" type="slidenum">
              <a:rPr lang="en-US"/>
              <a:pPr/>
              <a:t>‹#›</a:t>
            </a:fld>
            <a:endParaRPr lang="en-US" dirty="0"/>
          </a:p>
        </p:txBody>
      </p:sp>
    </p:spTree>
    <p:extLst>
      <p:ext uri="{BB962C8B-B14F-4D97-AF65-F5344CB8AC3E}">
        <p14:creationId xmlns:p14="http://schemas.microsoft.com/office/powerpoint/2010/main" val="3713634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68609" cy="447495"/>
          </a:xfrm>
          <a:prstGeom prst="rect">
            <a:avLst/>
          </a:prstGeom>
          <a:noFill/>
          <a:ln w="9525">
            <a:noFill/>
            <a:miter lim="800000"/>
            <a:headEnd/>
            <a:tailEnd/>
          </a:ln>
          <a:effectLst/>
        </p:spPr>
        <p:txBody>
          <a:bodyPr vert="horz" wrap="square" lIns="89629" tIns="44815" rIns="89629" bIns="44815" numCol="1" anchor="t" anchorCtr="0" compatLnSpc="1">
            <a:prstTxWarp prst="textNoShape">
              <a:avLst/>
            </a:prstTxWarp>
          </a:bodyPr>
          <a:lstStyle>
            <a:lvl1pPr algn="l">
              <a:defRPr sz="1200"/>
            </a:lvl1pPr>
          </a:lstStyle>
          <a:p>
            <a:endParaRPr lang="en-US" dirty="0"/>
          </a:p>
        </p:txBody>
      </p:sp>
      <p:sp>
        <p:nvSpPr>
          <p:cNvPr id="16387" name="Rectangle 3"/>
          <p:cNvSpPr>
            <a:spLocks noGrp="1" noChangeArrowheads="1"/>
          </p:cNvSpPr>
          <p:nvPr>
            <p:ph type="dt" idx="1"/>
          </p:nvPr>
        </p:nvSpPr>
        <p:spPr bwMode="auto">
          <a:xfrm>
            <a:off x="3966739" y="0"/>
            <a:ext cx="3068609" cy="447495"/>
          </a:xfrm>
          <a:prstGeom prst="rect">
            <a:avLst/>
          </a:prstGeom>
          <a:noFill/>
          <a:ln w="9525">
            <a:noFill/>
            <a:miter lim="800000"/>
            <a:headEnd/>
            <a:tailEnd/>
          </a:ln>
          <a:effectLst/>
        </p:spPr>
        <p:txBody>
          <a:bodyPr vert="horz" wrap="square" lIns="89629" tIns="44815" rIns="89629" bIns="44815" numCol="1" anchor="t" anchorCtr="0" compatLnSpc="1">
            <a:prstTxWarp prst="textNoShape">
              <a:avLst/>
            </a:prstTxWarp>
          </a:bodyPr>
          <a:lstStyle>
            <a:lvl1pPr>
              <a:defRPr sz="1200"/>
            </a:lvl1pPr>
          </a:lstStyle>
          <a:p>
            <a:endParaRPr lang="en-US" dirty="0"/>
          </a:p>
        </p:txBody>
      </p:sp>
      <p:sp>
        <p:nvSpPr>
          <p:cNvPr id="16388" name="Rectangle 4"/>
          <p:cNvSpPr>
            <a:spLocks noGrp="1" noRot="1" noChangeAspect="1" noChangeArrowheads="1" noTextEdit="1"/>
          </p:cNvSpPr>
          <p:nvPr>
            <p:ph type="sldImg" idx="2"/>
          </p:nvPr>
        </p:nvSpPr>
        <p:spPr bwMode="auto">
          <a:xfrm>
            <a:off x="1181100" y="671513"/>
            <a:ext cx="4673600" cy="350520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898129" y="4400370"/>
            <a:ext cx="5164245" cy="4102040"/>
          </a:xfrm>
          <a:prstGeom prst="rect">
            <a:avLst/>
          </a:prstGeom>
          <a:noFill/>
          <a:ln w="9525">
            <a:noFill/>
            <a:miter lim="800000"/>
            <a:headEnd/>
            <a:tailEnd/>
          </a:ln>
          <a:effectLst/>
        </p:spPr>
        <p:txBody>
          <a:bodyPr vert="horz" wrap="square" lIns="89629" tIns="44815" rIns="89629" bIns="448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0" y="8726158"/>
            <a:ext cx="3068609" cy="522078"/>
          </a:xfrm>
          <a:prstGeom prst="rect">
            <a:avLst/>
          </a:prstGeom>
          <a:noFill/>
          <a:ln w="9525">
            <a:noFill/>
            <a:miter lim="800000"/>
            <a:headEnd/>
            <a:tailEnd/>
          </a:ln>
          <a:effectLst/>
        </p:spPr>
        <p:txBody>
          <a:bodyPr vert="horz" wrap="square" lIns="89629" tIns="44815" rIns="89629" bIns="44815" numCol="1" anchor="b" anchorCtr="0" compatLnSpc="1">
            <a:prstTxWarp prst="textNoShape">
              <a:avLst/>
            </a:prstTxWarp>
          </a:bodyPr>
          <a:lstStyle>
            <a:lvl1pPr algn="l">
              <a:defRPr sz="1200"/>
            </a:lvl1pPr>
          </a:lstStyle>
          <a:p>
            <a:endParaRPr lang="en-US" dirty="0"/>
          </a:p>
        </p:txBody>
      </p:sp>
      <p:sp>
        <p:nvSpPr>
          <p:cNvPr id="16391" name="Rectangle 7"/>
          <p:cNvSpPr>
            <a:spLocks noGrp="1" noChangeArrowheads="1"/>
          </p:cNvSpPr>
          <p:nvPr>
            <p:ph type="sldNum" sz="quarter" idx="5"/>
          </p:nvPr>
        </p:nvSpPr>
        <p:spPr bwMode="auto">
          <a:xfrm>
            <a:off x="3966739" y="8726158"/>
            <a:ext cx="3068609" cy="522078"/>
          </a:xfrm>
          <a:prstGeom prst="rect">
            <a:avLst/>
          </a:prstGeom>
          <a:noFill/>
          <a:ln w="9525">
            <a:noFill/>
            <a:miter lim="800000"/>
            <a:headEnd/>
            <a:tailEnd/>
          </a:ln>
          <a:effectLst/>
        </p:spPr>
        <p:txBody>
          <a:bodyPr vert="horz" wrap="square" lIns="89629" tIns="44815" rIns="89629" bIns="44815" numCol="1" anchor="b" anchorCtr="0" compatLnSpc="1">
            <a:prstTxWarp prst="textNoShape">
              <a:avLst/>
            </a:prstTxWarp>
          </a:bodyPr>
          <a:lstStyle>
            <a:lvl1pPr>
              <a:defRPr sz="1200"/>
            </a:lvl1pPr>
          </a:lstStyle>
          <a:p>
            <a:fld id="{295F9F17-BD84-4D56-A3DF-1E59C5A370AF}" type="slidenum">
              <a:rPr lang="en-US"/>
              <a:pPr/>
              <a:t>‹#›</a:t>
            </a:fld>
            <a:endParaRPr lang="en-US" dirty="0"/>
          </a:p>
        </p:txBody>
      </p:sp>
    </p:spTree>
    <p:extLst>
      <p:ext uri="{BB962C8B-B14F-4D97-AF65-F5344CB8AC3E}">
        <p14:creationId xmlns:p14="http://schemas.microsoft.com/office/powerpoint/2010/main" val="3601057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8" name="Google Shape;14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9" name="Google Shape;14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5639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Sharon</a:t>
            </a:r>
          </a:p>
          <a:p>
            <a:r>
              <a:rPr lang="en-US" dirty="0"/>
              <a:t>CSH is the national champion for supportive housing, demonstrating its potential to improve the lives of very vulnerable individuals and families by helping communities create over 335,000 real homes for people who desperately need them. CSH funding, expertise and advocacy have provided nearly $1 billion in direct loans and grants for supportive housing across the country. Building on nearly 30 years of success developing multi and cross-sector partnerships, CSH engages broader systems to fully invest in solutions that drive equity, help people thrive, and harness data to generate concrete and sustainable results. By aligning affordable housing with services and other sectors, CSH helps communities move away from crisis, optimize their public resources, and ensure a better future for everyone.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21A7A3-EBC4-42EA-8221-F5C009E11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01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F9F17-BD84-4D56-A3DF-1E59C5A370AF}" type="slidenum">
              <a:rPr lang="en-US" smtClean="0"/>
              <a:pPr/>
              <a:t>3</a:t>
            </a:fld>
            <a:endParaRPr lang="en-US" dirty="0"/>
          </a:p>
        </p:txBody>
      </p:sp>
    </p:spTree>
    <p:extLst>
      <p:ext uri="{BB962C8B-B14F-4D97-AF65-F5344CB8AC3E}">
        <p14:creationId xmlns:p14="http://schemas.microsoft.com/office/powerpoint/2010/main" val="160360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95F9F17-BD84-4D56-A3DF-1E59C5A370AF}"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61498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Sharon</a:t>
            </a:r>
            <a:endParaRPr lang="en-US" dirty="0"/>
          </a:p>
        </p:txBody>
      </p:sp>
      <p:sp>
        <p:nvSpPr>
          <p:cNvPr id="4" name="Slide Number Placeholder 3"/>
          <p:cNvSpPr>
            <a:spLocks noGrp="1"/>
          </p:cNvSpPr>
          <p:nvPr>
            <p:ph type="sldNum" sz="quarter" idx="10"/>
          </p:nvPr>
        </p:nvSpPr>
        <p:spPr/>
        <p:txBody>
          <a:bodyPr/>
          <a:lstStyle/>
          <a:p>
            <a:pPr marL="0" marR="0" lvl="0" indent="0" algn="r" defTabSz="913488" rtl="0" eaLnBrk="1" fontAlgn="auto" latinLnBrk="0" hangingPunct="1">
              <a:lnSpc>
                <a:spcPct val="100000"/>
              </a:lnSpc>
              <a:spcBef>
                <a:spcPts val="0"/>
              </a:spcBef>
              <a:spcAft>
                <a:spcPts val="0"/>
              </a:spcAft>
              <a:buClrTx/>
              <a:buSzTx/>
              <a:buFontTx/>
              <a:buNone/>
              <a:tabLst/>
              <a:defRPr/>
            </a:pPr>
            <a:fld id="{431D72E0-F627-4EA2-810F-12770D81CF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348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68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8" name="Google Shape;14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9" name="Google Shape;14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1842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chapter">
    <p:spTree>
      <p:nvGrpSpPr>
        <p:cNvPr id="1" name=""/>
        <p:cNvGrpSpPr/>
        <p:nvPr/>
      </p:nvGrpSpPr>
      <p:grpSpPr>
        <a:xfrm>
          <a:off x="0" y="0"/>
          <a:ext cx="0" cy="0"/>
          <a:chOff x="0" y="0"/>
          <a:chExt cx="0" cy="0"/>
        </a:xfrm>
      </p:grpSpPr>
      <p:sp>
        <p:nvSpPr>
          <p:cNvPr id="9" name="Title 1"/>
          <p:cNvSpPr>
            <a:spLocks noGrp="1"/>
          </p:cNvSpPr>
          <p:nvPr>
            <p:ph type="title"/>
          </p:nvPr>
        </p:nvSpPr>
        <p:spPr>
          <a:xfrm>
            <a:off x="722313" y="3438525"/>
            <a:ext cx="8421687" cy="1362075"/>
          </a:xfrm>
          <a:prstGeom prst="rect">
            <a:avLst/>
          </a:prstGeom>
        </p:spPr>
        <p:txBody>
          <a:bodyPr anchor="t"/>
          <a:lstStyle>
            <a:lvl1pPr marL="3175" indent="0" algn="l">
              <a:defRPr sz="2400" b="0" cap="all">
                <a:solidFill>
                  <a:srgbClr val="9FA1A4"/>
                </a:solidFill>
              </a:defRPr>
            </a:lvl1pPr>
          </a:lstStyle>
          <a:p>
            <a:r>
              <a:rPr lang="en-US" dirty="0" smtClean="0"/>
              <a:t>Click to edit Master title style</a:t>
            </a:r>
            <a:endParaRPr lang="en-US" dirty="0"/>
          </a:p>
        </p:txBody>
      </p:sp>
      <p:sp>
        <p:nvSpPr>
          <p:cNvPr id="10" name="Text Placeholder 2"/>
          <p:cNvSpPr>
            <a:spLocks noGrp="1"/>
          </p:cNvSpPr>
          <p:nvPr>
            <p:ph type="body" idx="1"/>
          </p:nvPr>
        </p:nvSpPr>
        <p:spPr>
          <a:xfrm>
            <a:off x="722313" y="1871663"/>
            <a:ext cx="7772400" cy="1371600"/>
          </a:xfrm>
        </p:spPr>
        <p:txBody>
          <a:bodyPr anchor="b"/>
          <a:lstStyle>
            <a:lvl1pPr marL="0" indent="0">
              <a:buNone/>
              <a:defRPr sz="1600" b="0" i="1">
                <a:solidFill>
                  <a:srgbClr val="F2AD40"/>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Tree>
    <p:extLst>
      <p:ext uri="{BB962C8B-B14F-4D97-AF65-F5344CB8AC3E}">
        <p14:creationId xmlns:p14="http://schemas.microsoft.com/office/powerpoint/2010/main" val="404773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146"/>
        <p:cNvGrpSpPr/>
        <p:nvPr/>
      </p:nvGrpSpPr>
      <p:grpSpPr>
        <a:xfrm>
          <a:off x="0" y="0"/>
          <a:ext cx="0" cy="0"/>
          <a:chOff x="0" y="0"/>
          <a:chExt cx="0" cy="0"/>
        </a:xfrm>
      </p:grpSpPr>
      <p:sp>
        <p:nvSpPr>
          <p:cNvPr id="1147" name="Google Shape;1147;p263"/>
          <p:cNvSpPr txBox="1">
            <a:spLocks noGrp="1"/>
          </p:cNvSpPr>
          <p:nvPr>
            <p:ph type="ftr" idx="11"/>
          </p:nvPr>
        </p:nvSpPr>
        <p:spPr>
          <a:xfrm>
            <a:off x="189691" y="6366616"/>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pic>
        <p:nvPicPr>
          <p:cNvPr id="1148" name="Google Shape;1148;p26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75330" y="6248454"/>
            <a:ext cx="1186568" cy="601436"/>
          </a:xfrm>
          <a:prstGeom prst="rect">
            <a:avLst/>
          </a:prstGeom>
          <a:noFill/>
          <a:ln>
            <a:noFill/>
          </a:ln>
        </p:spPr>
      </p:pic>
    </p:spTree>
    <p:extLst>
      <p:ext uri="{BB962C8B-B14F-4D97-AF65-F5344CB8AC3E}">
        <p14:creationId xmlns:p14="http://schemas.microsoft.com/office/powerpoint/2010/main" val="3749622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149"/>
        <p:cNvGrpSpPr/>
        <p:nvPr/>
      </p:nvGrpSpPr>
      <p:grpSpPr>
        <a:xfrm>
          <a:off x="0" y="0"/>
          <a:ext cx="0" cy="0"/>
          <a:chOff x="0" y="0"/>
          <a:chExt cx="0" cy="0"/>
        </a:xfrm>
      </p:grpSpPr>
      <p:sp>
        <p:nvSpPr>
          <p:cNvPr id="1150" name="Google Shape;1150;p264"/>
          <p:cNvSpPr/>
          <p:nvPr/>
        </p:nvSpPr>
        <p:spPr>
          <a:xfrm>
            <a:off x="1" y="762003"/>
            <a:ext cx="6856214" cy="5334001"/>
          </a:xfrm>
          <a:prstGeom prst="rect">
            <a:avLst/>
          </a:pr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1151;p264"/>
          <p:cNvSpPr/>
          <p:nvPr/>
        </p:nvSpPr>
        <p:spPr>
          <a:xfrm>
            <a:off x="6952700" y="762003"/>
            <a:ext cx="2193989" cy="5334001"/>
          </a:xfrm>
          <a:prstGeom prst="rect">
            <a:avLst/>
          </a:prstGeom>
          <a:solidFill>
            <a:srgbClr val="C3C3C3">
              <a:alpha val="49803"/>
            </a:srgb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2" name="Google Shape;1152;p264"/>
          <p:cNvSpPr txBox="1">
            <a:spLocks noGrp="1"/>
          </p:cNvSpPr>
          <p:nvPr>
            <p:ph type="ctrTitle"/>
          </p:nvPr>
        </p:nvSpPr>
        <p:spPr>
          <a:xfrm>
            <a:off x="802386" y="1298448"/>
            <a:ext cx="5486400" cy="3255264"/>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FFFFFF"/>
              </a:buClr>
              <a:buSzPts val="5400"/>
              <a:buFont typeface="Arial"/>
              <a:buNone/>
              <a:defRPr sz="405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3" name="Google Shape;1153;p264"/>
          <p:cNvSpPr txBox="1">
            <a:spLocks noGrp="1"/>
          </p:cNvSpPr>
          <p:nvPr>
            <p:ph type="subTitle" idx="1"/>
          </p:nvPr>
        </p:nvSpPr>
        <p:spPr>
          <a:xfrm>
            <a:off x="825011" y="4670246"/>
            <a:ext cx="5486400" cy="914400"/>
          </a:xfrm>
          <a:prstGeom prst="rect">
            <a:avLst/>
          </a:prstGeom>
          <a:noFill/>
          <a:ln>
            <a:noFill/>
          </a:ln>
        </p:spPr>
        <p:txBody>
          <a:bodyPr spcFirstLastPara="1" wrap="square" lIns="91425" tIns="45700" rIns="91425" bIns="45700" anchor="t" anchorCtr="0"/>
          <a:lstStyle>
            <a:lvl1pPr lvl="0" algn="l">
              <a:lnSpc>
                <a:spcPct val="90000"/>
              </a:lnSpc>
              <a:spcBef>
                <a:spcPts val="900"/>
              </a:spcBef>
              <a:spcAft>
                <a:spcPts val="0"/>
              </a:spcAft>
              <a:buSzPts val="2000"/>
              <a:buNone/>
              <a:defRPr sz="1500" cap="none">
                <a:solidFill>
                  <a:srgbClr val="FEE9CF"/>
                </a:solidFill>
              </a:defRPr>
            </a:lvl1pPr>
            <a:lvl2pPr lvl="1" algn="ctr">
              <a:lnSpc>
                <a:spcPct val="90000"/>
              </a:lnSpc>
              <a:spcBef>
                <a:spcPts val="188"/>
              </a:spcBef>
              <a:spcAft>
                <a:spcPts val="0"/>
              </a:spcAft>
              <a:buSzPts val="2000"/>
              <a:buNone/>
              <a:defRPr sz="1500"/>
            </a:lvl2pPr>
            <a:lvl3pPr lvl="2" algn="ctr">
              <a:lnSpc>
                <a:spcPct val="90000"/>
              </a:lnSpc>
              <a:spcBef>
                <a:spcPts val="188"/>
              </a:spcBef>
              <a:spcAft>
                <a:spcPts val="0"/>
              </a:spcAft>
              <a:buSzPts val="2000"/>
              <a:buNone/>
              <a:defRPr sz="1500"/>
            </a:lvl3pPr>
            <a:lvl4pPr lvl="3" algn="ctr">
              <a:lnSpc>
                <a:spcPct val="90000"/>
              </a:lnSpc>
              <a:spcBef>
                <a:spcPts val="188"/>
              </a:spcBef>
              <a:spcAft>
                <a:spcPts val="0"/>
              </a:spcAft>
              <a:buSzPts val="2000"/>
              <a:buNone/>
              <a:defRPr sz="1500"/>
            </a:lvl4pPr>
            <a:lvl5pPr lvl="4" algn="ctr">
              <a:lnSpc>
                <a:spcPct val="90000"/>
              </a:lnSpc>
              <a:spcBef>
                <a:spcPts val="188"/>
              </a:spcBef>
              <a:spcAft>
                <a:spcPts val="0"/>
              </a:spcAft>
              <a:buSzPts val="2000"/>
              <a:buNone/>
              <a:defRPr sz="1500"/>
            </a:lvl5pPr>
            <a:lvl6pPr lvl="5" algn="ctr">
              <a:lnSpc>
                <a:spcPct val="90000"/>
              </a:lnSpc>
              <a:spcBef>
                <a:spcPts val="188"/>
              </a:spcBef>
              <a:spcAft>
                <a:spcPts val="0"/>
              </a:spcAft>
              <a:buSzPts val="2000"/>
              <a:buNone/>
              <a:defRPr sz="1500"/>
            </a:lvl6pPr>
            <a:lvl7pPr lvl="6" algn="ctr">
              <a:lnSpc>
                <a:spcPct val="90000"/>
              </a:lnSpc>
              <a:spcBef>
                <a:spcPts val="188"/>
              </a:spcBef>
              <a:spcAft>
                <a:spcPts val="0"/>
              </a:spcAft>
              <a:buSzPts val="2000"/>
              <a:buNone/>
              <a:defRPr sz="1500"/>
            </a:lvl7pPr>
            <a:lvl8pPr lvl="7" algn="ctr">
              <a:lnSpc>
                <a:spcPct val="90000"/>
              </a:lnSpc>
              <a:spcBef>
                <a:spcPts val="188"/>
              </a:spcBef>
              <a:spcAft>
                <a:spcPts val="0"/>
              </a:spcAft>
              <a:buSzPts val="2000"/>
              <a:buNone/>
              <a:defRPr sz="1500"/>
            </a:lvl8pPr>
            <a:lvl9pPr lvl="8" algn="ctr">
              <a:lnSpc>
                <a:spcPct val="90000"/>
              </a:lnSpc>
              <a:spcBef>
                <a:spcPts val="188"/>
              </a:spcBef>
              <a:spcAft>
                <a:spcPts val="188"/>
              </a:spcAft>
              <a:buSzPts val="2000"/>
              <a:buNone/>
              <a:defRPr sz="1500"/>
            </a:lvl9pPr>
          </a:lstStyle>
          <a:p>
            <a:endParaRPr/>
          </a:p>
        </p:txBody>
      </p:sp>
      <p:sp>
        <p:nvSpPr>
          <p:cNvPr id="1154" name="Google Shape;1154;p264"/>
          <p:cNvSpPr txBox="1">
            <a:spLocks noGrp="1"/>
          </p:cNvSpPr>
          <p:nvPr>
            <p:ph type="ftr" idx="11"/>
          </p:nvPr>
        </p:nvSpPr>
        <p:spPr>
          <a:xfrm>
            <a:off x="189691" y="6366616"/>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pic>
        <p:nvPicPr>
          <p:cNvPr id="1155" name="Google Shape;1155;p26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306023" y="6172233"/>
            <a:ext cx="1487341" cy="753889"/>
          </a:xfrm>
          <a:prstGeom prst="rect">
            <a:avLst/>
          </a:prstGeom>
          <a:noFill/>
          <a:ln>
            <a:noFill/>
          </a:ln>
        </p:spPr>
      </p:pic>
    </p:spTree>
    <p:extLst>
      <p:ext uri="{BB962C8B-B14F-4D97-AF65-F5344CB8AC3E}">
        <p14:creationId xmlns:p14="http://schemas.microsoft.com/office/powerpoint/2010/main" val="2737096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1156"/>
        <p:cNvGrpSpPr/>
        <p:nvPr/>
      </p:nvGrpSpPr>
      <p:grpSpPr>
        <a:xfrm>
          <a:off x="0" y="0"/>
          <a:ext cx="0" cy="0"/>
          <a:chOff x="0" y="0"/>
          <a:chExt cx="0" cy="0"/>
        </a:xfrm>
      </p:grpSpPr>
      <p:sp>
        <p:nvSpPr>
          <p:cNvPr id="1157" name="Google Shape;1157;p265"/>
          <p:cNvSpPr txBox="1">
            <a:spLocks noGrp="1"/>
          </p:cNvSpPr>
          <p:nvPr>
            <p:ph type="ftr" idx="11"/>
          </p:nvPr>
        </p:nvSpPr>
        <p:spPr>
          <a:xfrm>
            <a:off x="189691" y="6366616"/>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sp>
        <p:nvSpPr>
          <p:cNvPr id="1158" name="Google Shape;1158;p265"/>
          <p:cNvSpPr txBox="1">
            <a:spLocks noGrp="1"/>
          </p:cNvSpPr>
          <p:nvPr>
            <p:ph type="title"/>
          </p:nvPr>
        </p:nvSpPr>
        <p:spPr>
          <a:xfrm>
            <a:off x="914400" y="336439"/>
            <a:ext cx="7277100" cy="7049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2"/>
              </a:buClr>
              <a:buSzPts val="30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59" name="Google Shape;1159;p26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80565" y="6281003"/>
            <a:ext cx="1138365" cy="577003"/>
          </a:xfrm>
          <a:prstGeom prst="rect">
            <a:avLst/>
          </a:prstGeom>
          <a:noFill/>
          <a:ln>
            <a:noFill/>
          </a:ln>
        </p:spPr>
      </p:pic>
    </p:spTree>
    <p:extLst>
      <p:ext uri="{BB962C8B-B14F-4D97-AF65-F5344CB8AC3E}">
        <p14:creationId xmlns:p14="http://schemas.microsoft.com/office/powerpoint/2010/main" val="2227358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spTree>
      <p:nvGrpSpPr>
        <p:cNvPr id="1" name="Shape 1160"/>
        <p:cNvGrpSpPr/>
        <p:nvPr/>
      </p:nvGrpSpPr>
      <p:grpSpPr>
        <a:xfrm>
          <a:off x="0" y="0"/>
          <a:ext cx="0" cy="0"/>
          <a:chOff x="0" y="0"/>
          <a:chExt cx="0" cy="0"/>
        </a:xfrm>
      </p:grpSpPr>
    </p:spTree>
    <p:extLst>
      <p:ext uri="{BB962C8B-B14F-4D97-AF65-F5344CB8AC3E}">
        <p14:creationId xmlns:p14="http://schemas.microsoft.com/office/powerpoint/2010/main" val="3460185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161"/>
        <p:cNvGrpSpPr/>
        <p:nvPr/>
      </p:nvGrpSpPr>
      <p:grpSpPr>
        <a:xfrm>
          <a:off x="0" y="0"/>
          <a:ext cx="0" cy="0"/>
          <a:chOff x="0" y="0"/>
          <a:chExt cx="0" cy="0"/>
        </a:xfrm>
      </p:grpSpPr>
      <p:sp>
        <p:nvSpPr>
          <p:cNvPr id="1162" name="Google Shape;1162;p267"/>
          <p:cNvSpPr>
            <a:spLocks noGrp="1"/>
          </p:cNvSpPr>
          <p:nvPr>
            <p:ph type="pic" idx="2"/>
          </p:nvPr>
        </p:nvSpPr>
        <p:spPr>
          <a:xfrm>
            <a:off x="449716" y="1445079"/>
            <a:ext cx="8351384" cy="4996542"/>
          </a:xfrm>
          <a:prstGeom prst="rect">
            <a:avLst/>
          </a:prstGeom>
          <a:noFill/>
          <a:ln>
            <a:noFill/>
          </a:ln>
        </p:spPr>
        <p:txBody>
          <a:bodyPr spcFirstLastPara="1" wrap="square" lIns="91425" tIns="45700" rIns="91425" bIns="45700" anchor="ctr" anchorCtr="0"/>
          <a:lstStyle>
            <a:lvl1pPr marR="0" lvl="0" algn="l" rtl="0">
              <a:lnSpc>
                <a:spcPct val="90000"/>
              </a:lnSpc>
              <a:spcBef>
                <a:spcPts val="900"/>
              </a:spcBef>
              <a:spcAft>
                <a:spcPts val="0"/>
              </a:spcAft>
              <a:buClr>
                <a:schemeClr val="accent1"/>
              </a:buClr>
              <a:buSzPts val="1900"/>
              <a:buFont typeface="Noto Sans Symbols"/>
              <a:buChar char="●"/>
              <a:defRPr sz="1425" b="0" i="0" u="none" strike="noStrike" cap="none">
                <a:solidFill>
                  <a:schemeClr val="dk2"/>
                </a:solidFill>
                <a:latin typeface="Arial"/>
                <a:ea typeface="Arial"/>
                <a:cs typeface="Arial"/>
                <a:sym typeface="Arial"/>
              </a:defRPr>
            </a:lvl1pPr>
            <a:lvl2pPr marR="0" lvl="1" algn="l" rtl="0">
              <a:lnSpc>
                <a:spcPct val="90000"/>
              </a:lnSpc>
              <a:spcBef>
                <a:spcPts val="188"/>
              </a:spcBef>
              <a:spcAft>
                <a:spcPts val="0"/>
              </a:spcAft>
              <a:buClr>
                <a:schemeClr val="accent1"/>
              </a:buClr>
              <a:buSzPts val="1700"/>
              <a:buFont typeface="Noto Sans Symbols"/>
              <a:buChar char="●"/>
              <a:defRPr sz="1275" b="0" i="0" u="none" strike="noStrike" cap="none">
                <a:solidFill>
                  <a:srgbClr val="FABA6A"/>
                </a:solidFill>
                <a:latin typeface="Arial"/>
                <a:ea typeface="Arial"/>
                <a:cs typeface="Arial"/>
                <a:sym typeface="Arial"/>
              </a:defRPr>
            </a:lvl2pPr>
            <a:lvl3pPr marR="0" lvl="2" algn="l" rtl="0">
              <a:lnSpc>
                <a:spcPct val="90000"/>
              </a:lnSpc>
              <a:spcBef>
                <a:spcPts val="188"/>
              </a:spcBef>
              <a:spcAft>
                <a:spcPts val="0"/>
              </a:spcAft>
              <a:buClr>
                <a:schemeClr val="accent1"/>
              </a:buClr>
              <a:buSzPts val="1500"/>
              <a:buFont typeface="Noto Sans Symbols"/>
              <a:buChar char="●"/>
              <a:defRPr sz="1125" b="0" i="0" u="none" strike="noStrike" cap="none">
                <a:solidFill>
                  <a:srgbClr val="FABA6A"/>
                </a:solidFill>
                <a:latin typeface="Arial"/>
                <a:ea typeface="Arial"/>
                <a:cs typeface="Arial"/>
                <a:sym typeface="Arial"/>
              </a:defRPr>
            </a:lvl3pPr>
            <a:lvl4pPr marR="0" lvl="3" algn="l" rtl="0">
              <a:lnSpc>
                <a:spcPct val="90000"/>
              </a:lnSpc>
              <a:spcBef>
                <a:spcPts val="188"/>
              </a:spcBef>
              <a:spcAft>
                <a:spcPts val="0"/>
              </a:spcAft>
              <a:buClr>
                <a:schemeClr val="accent1"/>
              </a:buClr>
              <a:buSzPts val="1300"/>
              <a:buFont typeface="Noto Sans Symbols"/>
              <a:buChar char="●"/>
              <a:defRPr sz="975" b="0" i="0" u="none" strike="noStrike" cap="none">
                <a:solidFill>
                  <a:srgbClr val="FABA6A"/>
                </a:solidFill>
                <a:latin typeface="Arial"/>
                <a:ea typeface="Arial"/>
                <a:cs typeface="Arial"/>
                <a:sym typeface="Arial"/>
              </a:defRPr>
            </a:lvl4pPr>
            <a:lvl5pPr marR="0" lvl="4" algn="l" rtl="0">
              <a:lnSpc>
                <a:spcPct val="90000"/>
              </a:lnSpc>
              <a:spcBef>
                <a:spcPts val="188"/>
              </a:spcBef>
              <a:spcAft>
                <a:spcPts val="0"/>
              </a:spcAft>
              <a:buClr>
                <a:schemeClr val="accent1"/>
              </a:buClr>
              <a:buSzPts val="1300"/>
              <a:buFont typeface="Noto Sans Symbols"/>
              <a:buChar char="●"/>
              <a:defRPr sz="975" b="0" i="0" u="none" strike="noStrike" cap="none">
                <a:solidFill>
                  <a:srgbClr val="FABA6A"/>
                </a:solidFill>
                <a:latin typeface="Arial"/>
                <a:ea typeface="Arial"/>
                <a:cs typeface="Arial"/>
                <a:sym typeface="Arial"/>
              </a:defRPr>
            </a:lvl5pPr>
            <a:lvl6pPr marR="0" lvl="5" algn="l" rtl="0">
              <a:lnSpc>
                <a:spcPct val="90000"/>
              </a:lnSpc>
              <a:spcBef>
                <a:spcPts val="188"/>
              </a:spcBef>
              <a:spcAft>
                <a:spcPts val="0"/>
              </a:spcAft>
              <a:buClr>
                <a:schemeClr val="accent1"/>
              </a:buClr>
              <a:buSzPts val="1300"/>
              <a:buFont typeface="Noto Sans Symbols"/>
              <a:buChar char="●"/>
              <a:defRPr sz="975" b="0" i="0" u="none" strike="noStrike" cap="none">
                <a:solidFill>
                  <a:srgbClr val="FABA6A"/>
                </a:solidFill>
                <a:latin typeface="Arial"/>
                <a:ea typeface="Arial"/>
                <a:cs typeface="Arial"/>
                <a:sym typeface="Arial"/>
              </a:defRPr>
            </a:lvl6pPr>
            <a:lvl7pPr marR="0" lvl="6" algn="l" rtl="0">
              <a:lnSpc>
                <a:spcPct val="90000"/>
              </a:lnSpc>
              <a:spcBef>
                <a:spcPts val="188"/>
              </a:spcBef>
              <a:spcAft>
                <a:spcPts val="0"/>
              </a:spcAft>
              <a:buClr>
                <a:schemeClr val="accent1"/>
              </a:buClr>
              <a:buSzPts val="1300"/>
              <a:buFont typeface="Noto Sans Symbols"/>
              <a:buChar char="●"/>
              <a:defRPr sz="975" b="0" i="0" u="none" strike="noStrike" cap="none">
                <a:solidFill>
                  <a:srgbClr val="FABA6A"/>
                </a:solidFill>
                <a:latin typeface="Arial"/>
                <a:ea typeface="Arial"/>
                <a:cs typeface="Arial"/>
                <a:sym typeface="Arial"/>
              </a:defRPr>
            </a:lvl7pPr>
            <a:lvl8pPr marR="0" lvl="7" algn="l" rtl="0">
              <a:lnSpc>
                <a:spcPct val="90000"/>
              </a:lnSpc>
              <a:spcBef>
                <a:spcPts val="188"/>
              </a:spcBef>
              <a:spcAft>
                <a:spcPts val="0"/>
              </a:spcAft>
              <a:buClr>
                <a:schemeClr val="accent1"/>
              </a:buClr>
              <a:buSzPts val="1300"/>
              <a:buFont typeface="Noto Sans Symbols"/>
              <a:buChar char="●"/>
              <a:defRPr sz="975" b="0" i="0" u="none" strike="noStrike" cap="none">
                <a:solidFill>
                  <a:srgbClr val="FABA6A"/>
                </a:solidFill>
                <a:latin typeface="Arial"/>
                <a:ea typeface="Arial"/>
                <a:cs typeface="Arial"/>
                <a:sym typeface="Arial"/>
              </a:defRPr>
            </a:lvl8pPr>
            <a:lvl9pPr marR="0" lvl="8" algn="l" rtl="0">
              <a:lnSpc>
                <a:spcPct val="90000"/>
              </a:lnSpc>
              <a:spcBef>
                <a:spcPts val="188"/>
              </a:spcBef>
              <a:spcAft>
                <a:spcPts val="188"/>
              </a:spcAft>
              <a:buClr>
                <a:schemeClr val="accent1"/>
              </a:buClr>
              <a:buSzPts val="1300"/>
              <a:buFont typeface="Noto Sans Symbols"/>
              <a:buChar char="●"/>
              <a:defRPr sz="975" b="0" i="0" u="none" strike="noStrike" cap="none">
                <a:solidFill>
                  <a:srgbClr val="FABA6A"/>
                </a:solidFill>
                <a:latin typeface="Arial"/>
                <a:ea typeface="Arial"/>
                <a:cs typeface="Arial"/>
                <a:sym typeface="Arial"/>
              </a:defRPr>
            </a:lvl9pPr>
          </a:lstStyle>
          <a:p>
            <a:endParaRPr/>
          </a:p>
        </p:txBody>
      </p:sp>
      <p:sp>
        <p:nvSpPr>
          <p:cNvPr id="1163" name="Google Shape;1163;p267"/>
          <p:cNvSpPr txBox="1">
            <a:spLocks noGrp="1"/>
          </p:cNvSpPr>
          <p:nvPr>
            <p:ph type="title"/>
          </p:nvPr>
        </p:nvSpPr>
        <p:spPr>
          <a:xfrm>
            <a:off x="1123886" y="282918"/>
            <a:ext cx="7003047" cy="876412"/>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dk2"/>
              </a:buClr>
              <a:buSzPts val="3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08864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2_Custom Layout">
  <p:cSld name="2_Custom Layout">
    <p:spTree>
      <p:nvGrpSpPr>
        <p:cNvPr id="1" name="Shape 1164"/>
        <p:cNvGrpSpPr/>
        <p:nvPr/>
      </p:nvGrpSpPr>
      <p:grpSpPr>
        <a:xfrm>
          <a:off x="0" y="0"/>
          <a:ext cx="0" cy="0"/>
          <a:chOff x="0" y="0"/>
          <a:chExt cx="0" cy="0"/>
        </a:xfrm>
      </p:grpSpPr>
      <p:sp>
        <p:nvSpPr>
          <p:cNvPr id="1165" name="Google Shape;1165;p268"/>
          <p:cNvSpPr>
            <a:spLocks noGrp="1"/>
          </p:cNvSpPr>
          <p:nvPr>
            <p:ph type="dgm" idx="2"/>
          </p:nvPr>
        </p:nvSpPr>
        <p:spPr>
          <a:xfrm>
            <a:off x="416380" y="1151169"/>
            <a:ext cx="8474528" cy="5453063"/>
          </a:xfrm>
          <a:prstGeom prst="rect">
            <a:avLst/>
          </a:prstGeom>
          <a:noFill/>
          <a:ln>
            <a:noFill/>
          </a:ln>
        </p:spPr>
        <p:txBody>
          <a:bodyPr spcFirstLastPara="1" wrap="square" lIns="91425" tIns="45700" rIns="91425" bIns="45700" anchor="ctr" anchorCtr="0"/>
          <a:lstStyle>
            <a:lvl1pPr marR="0" lvl="0" algn="l" rtl="0">
              <a:lnSpc>
                <a:spcPct val="90000"/>
              </a:lnSpc>
              <a:spcBef>
                <a:spcPts val="900"/>
              </a:spcBef>
              <a:spcAft>
                <a:spcPts val="0"/>
              </a:spcAft>
              <a:buClr>
                <a:schemeClr val="accent1"/>
              </a:buClr>
              <a:buSzPts val="1900"/>
              <a:buFont typeface="Noto Sans Symbols"/>
              <a:buChar char="●"/>
              <a:defRPr sz="1425" b="0" i="0" u="none" strike="noStrike" cap="none">
                <a:solidFill>
                  <a:schemeClr val="dk2"/>
                </a:solidFill>
                <a:latin typeface="Arial"/>
                <a:ea typeface="Arial"/>
                <a:cs typeface="Arial"/>
                <a:sym typeface="Arial"/>
              </a:defRPr>
            </a:lvl1pPr>
            <a:lvl2pPr marR="0" lvl="1" algn="l" rtl="0">
              <a:lnSpc>
                <a:spcPct val="90000"/>
              </a:lnSpc>
              <a:spcBef>
                <a:spcPts val="188"/>
              </a:spcBef>
              <a:spcAft>
                <a:spcPts val="0"/>
              </a:spcAft>
              <a:buClr>
                <a:schemeClr val="accent1"/>
              </a:buClr>
              <a:buSzPts val="1700"/>
              <a:buFont typeface="Noto Sans Symbols"/>
              <a:buChar char="●"/>
              <a:defRPr sz="1275" b="0" i="0" u="none" strike="noStrike" cap="none">
                <a:solidFill>
                  <a:srgbClr val="FABA6A"/>
                </a:solidFill>
                <a:latin typeface="Arial"/>
                <a:ea typeface="Arial"/>
                <a:cs typeface="Arial"/>
                <a:sym typeface="Arial"/>
              </a:defRPr>
            </a:lvl2pPr>
            <a:lvl3pPr marR="0" lvl="2" algn="l" rtl="0">
              <a:lnSpc>
                <a:spcPct val="90000"/>
              </a:lnSpc>
              <a:spcBef>
                <a:spcPts val="188"/>
              </a:spcBef>
              <a:spcAft>
                <a:spcPts val="0"/>
              </a:spcAft>
              <a:buClr>
                <a:schemeClr val="accent1"/>
              </a:buClr>
              <a:buSzPts val="1500"/>
              <a:buFont typeface="Noto Sans Symbols"/>
              <a:buChar char="●"/>
              <a:defRPr sz="1125" b="0" i="0" u="none" strike="noStrike" cap="none">
                <a:solidFill>
                  <a:srgbClr val="FABA6A"/>
                </a:solidFill>
                <a:latin typeface="Arial"/>
                <a:ea typeface="Arial"/>
                <a:cs typeface="Arial"/>
                <a:sym typeface="Arial"/>
              </a:defRPr>
            </a:lvl3pPr>
            <a:lvl4pPr marR="0" lvl="3" algn="l" rtl="0">
              <a:lnSpc>
                <a:spcPct val="90000"/>
              </a:lnSpc>
              <a:spcBef>
                <a:spcPts val="188"/>
              </a:spcBef>
              <a:spcAft>
                <a:spcPts val="0"/>
              </a:spcAft>
              <a:buClr>
                <a:schemeClr val="accent1"/>
              </a:buClr>
              <a:buSzPts val="1300"/>
              <a:buFont typeface="Noto Sans Symbols"/>
              <a:buChar char="●"/>
              <a:defRPr sz="975" b="0" i="0" u="none" strike="noStrike" cap="none">
                <a:solidFill>
                  <a:srgbClr val="FABA6A"/>
                </a:solidFill>
                <a:latin typeface="Arial"/>
                <a:ea typeface="Arial"/>
                <a:cs typeface="Arial"/>
                <a:sym typeface="Arial"/>
              </a:defRPr>
            </a:lvl4pPr>
            <a:lvl5pPr marR="0" lvl="4" algn="l" rtl="0">
              <a:lnSpc>
                <a:spcPct val="90000"/>
              </a:lnSpc>
              <a:spcBef>
                <a:spcPts val="188"/>
              </a:spcBef>
              <a:spcAft>
                <a:spcPts val="0"/>
              </a:spcAft>
              <a:buClr>
                <a:schemeClr val="accent1"/>
              </a:buClr>
              <a:buSzPts val="1300"/>
              <a:buFont typeface="Noto Sans Symbols"/>
              <a:buChar char="●"/>
              <a:defRPr sz="975" b="0" i="0" u="none" strike="noStrike" cap="none">
                <a:solidFill>
                  <a:srgbClr val="FABA6A"/>
                </a:solidFill>
                <a:latin typeface="Arial"/>
                <a:ea typeface="Arial"/>
                <a:cs typeface="Arial"/>
                <a:sym typeface="Arial"/>
              </a:defRPr>
            </a:lvl5pPr>
            <a:lvl6pPr marR="0" lvl="5" algn="l" rtl="0">
              <a:lnSpc>
                <a:spcPct val="90000"/>
              </a:lnSpc>
              <a:spcBef>
                <a:spcPts val="188"/>
              </a:spcBef>
              <a:spcAft>
                <a:spcPts val="0"/>
              </a:spcAft>
              <a:buClr>
                <a:schemeClr val="accent1"/>
              </a:buClr>
              <a:buSzPts val="1300"/>
              <a:buFont typeface="Noto Sans Symbols"/>
              <a:buChar char="●"/>
              <a:defRPr sz="975" b="0" i="0" u="none" strike="noStrike" cap="none">
                <a:solidFill>
                  <a:srgbClr val="FABA6A"/>
                </a:solidFill>
                <a:latin typeface="Arial"/>
                <a:ea typeface="Arial"/>
                <a:cs typeface="Arial"/>
                <a:sym typeface="Arial"/>
              </a:defRPr>
            </a:lvl6pPr>
            <a:lvl7pPr marR="0" lvl="6" algn="l" rtl="0">
              <a:lnSpc>
                <a:spcPct val="90000"/>
              </a:lnSpc>
              <a:spcBef>
                <a:spcPts val="188"/>
              </a:spcBef>
              <a:spcAft>
                <a:spcPts val="0"/>
              </a:spcAft>
              <a:buClr>
                <a:schemeClr val="accent1"/>
              </a:buClr>
              <a:buSzPts val="1300"/>
              <a:buFont typeface="Noto Sans Symbols"/>
              <a:buChar char="●"/>
              <a:defRPr sz="975" b="0" i="0" u="none" strike="noStrike" cap="none">
                <a:solidFill>
                  <a:srgbClr val="FABA6A"/>
                </a:solidFill>
                <a:latin typeface="Arial"/>
                <a:ea typeface="Arial"/>
                <a:cs typeface="Arial"/>
                <a:sym typeface="Arial"/>
              </a:defRPr>
            </a:lvl7pPr>
            <a:lvl8pPr marR="0" lvl="7" algn="l" rtl="0">
              <a:lnSpc>
                <a:spcPct val="90000"/>
              </a:lnSpc>
              <a:spcBef>
                <a:spcPts val="188"/>
              </a:spcBef>
              <a:spcAft>
                <a:spcPts val="0"/>
              </a:spcAft>
              <a:buClr>
                <a:schemeClr val="accent1"/>
              </a:buClr>
              <a:buSzPts val="1300"/>
              <a:buFont typeface="Noto Sans Symbols"/>
              <a:buChar char="●"/>
              <a:defRPr sz="975" b="0" i="0" u="none" strike="noStrike" cap="none">
                <a:solidFill>
                  <a:srgbClr val="FABA6A"/>
                </a:solidFill>
                <a:latin typeface="Arial"/>
                <a:ea typeface="Arial"/>
                <a:cs typeface="Arial"/>
                <a:sym typeface="Arial"/>
              </a:defRPr>
            </a:lvl8pPr>
            <a:lvl9pPr marR="0" lvl="8" algn="l" rtl="0">
              <a:lnSpc>
                <a:spcPct val="90000"/>
              </a:lnSpc>
              <a:spcBef>
                <a:spcPts val="188"/>
              </a:spcBef>
              <a:spcAft>
                <a:spcPts val="188"/>
              </a:spcAft>
              <a:buClr>
                <a:schemeClr val="accent1"/>
              </a:buClr>
              <a:buSzPts val="1300"/>
              <a:buFont typeface="Noto Sans Symbols"/>
              <a:buChar char="●"/>
              <a:defRPr sz="975" b="0" i="0" u="none" strike="noStrike" cap="none">
                <a:solidFill>
                  <a:srgbClr val="FABA6A"/>
                </a:solidFill>
                <a:latin typeface="Arial"/>
                <a:ea typeface="Arial"/>
                <a:cs typeface="Arial"/>
                <a:sym typeface="Arial"/>
              </a:defRPr>
            </a:lvl9pPr>
          </a:lstStyle>
          <a:p>
            <a:endParaRPr/>
          </a:p>
        </p:txBody>
      </p:sp>
      <p:sp>
        <p:nvSpPr>
          <p:cNvPr id="1166" name="Google Shape;1166;p268"/>
          <p:cNvSpPr txBox="1">
            <a:spLocks noGrp="1"/>
          </p:cNvSpPr>
          <p:nvPr>
            <p:ph type="title"/>
          </p:nvPr>
        </p:nvSpPr>
        <p:spPr>
          <a:xfrm>
            <a:off x="1123886" y="282918"/>
            <a:ext cx="7003047" cy="876412"/>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dk2"/>
              </a:buClr>
              <a:buSzPts val="3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364667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71"/>
        <p:cNvGrpSpPr/>
        <p:nvPr/>
      </p:nvGrpSpPr>
      <p:grpSpPr>
        <a:xfrm>
          <a:off x="0" y="0"/>
          <a:ext cx="0" cy="0"/>
          <a:chOff x="0" y="0"/>
          <a:chExt cx="0" cy="0"/>
        </a:xfrm>
      </p:grpSpPr>
      <p:sp>
        <p:nvSpPr>
          <p:cNvPr id="1172" name="Google Shape;1172;p270"/>
          <p:cNvSpPr txBox="1">
            <a:spLocks noGrp="1"/>
          </p:cNvSpPr>
          <p:nvPr>
            <p:ph type="title"/>
          </p:nvPr>
        </p:nvSpPr>
        <p:spPr>
          <a:xfrm>
            <a:off x="189691" y="1123844"/>
            <a:ext cx="2210612" cy="460118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3" name="Google Shape;1173;p270"/>
          <p:cNvSpPr txBox="1">
            <a:spLocks noGrp="1"/>
          </p:cNvSpPr>
          <p:nvPr>
            <p:ph type="body" idx="1"/>
          </p:nvPr>
        </p:nvSpPr>
        <p:spPr>
          <a:xfrm>
            <a:off x="2900934" y="868680"/>
            <a:ext cx="2606040" cy="5120640"/>
          </a:xfrm>
          <a:prstGeom prst="rect">
            <a:avLst/>
          </a:prstGeom>
          <a:noFill/>
          <a:ln>
            <a:noFill/>
          </a:ln>
        </p:spPr>
        <p:txBody>
          <a:bodyPr spcFirstLastPara="1" wrap="square" lIns="91425" tIns="45700" rIns="91425" bIns="45700" anchor="ctr" anchorCtr="0"/>
          <a:lstStyle>
            <a:lvl1pPr marL="342900" lvl="0" indent="-261938" algn="l">
              <a:lnSpc>
                <a:spcPct val="90000"/>
              </a:lnSpc>
              <a:spcBef>
                <a:spcPts val="900"/>
              </a:spcBef>
              <a:spcAft>
                <a:spcPts val="0"/>
              </a:spcAft>
              <a:buSzPts val="1900"/>
              <a:buChar char="●"/>
              <a:defRPr sz="1425"/>
            </a:lvl1pPr>
            <a:lvl2pPr marL="685800" lvl="1" indent="-252413" algn="l">
              <a:lnSpc>
                <a:spcPct val="90000"/>
              </a:lnSpc>
              <a:spcBef>
                <a:spcPts val="188"/>
              </a:spcBef>
              <a:spcAft>
                <a:spcPts val="0"/>
              </a:spcAft>
              <a:buSzPts val="1700"/>
              <a:buChar char="●"/>
              <a:defRPr sz="1275"/>
            </a:lvl2pPr>
            <a:lvl3pPr marL="1028700" lvl="2" indent="-242888" algn="l">
              <a:lnSpc>
                <a:spcPct val="90000"/>
              </a:lnSpc>
              <a:spcBef>
                <a:spcPts val="188"/>
              </a:spcBef>
              <a:spcAft>
                <a:spcPts val="0"/>
              </a:spcAft>
              <a:buSzPts val="1500"/>
              <a:buChar char="●"/>
              <a:defRPr sz="1125"/>
            </a:lvl3pPr>
            <a:lvl4pPr marL="1371600" lvl="3" indent="-233363" algn="l">
              <a:lnSpc>
                <a:spcPct val="90000"/>
              </a:lnSpc>
              <a:spcBef>
                <a:spcPts val="188"/>
              </a:spcBef>
              <a:spcAft>
                <a:spcPts val="0"/>
              </a:spcAft>
              <a:buSzPts val="1300"/>
              <a:buChar char="●"/>
              <a:defRPr sz="975"/>
            </a:lvl4pPr>
            <a:lvl5pPr marL="1714500" lvl="4" indent="-233363" algn="l">
              <a:lnSpc>
                <a:spcPct val="90000"/>
              </a:lnSpc>
              <a:spcBef>
                <a:spcPts val="188"/>
              </a:spcBef>
              <a:spcAft>
                <a:spcPts val="0"/>
              </a:spcAft>
              <a:buSzPts val="1300"/>
              <a:buChar char="●"/>
              <a:defRPr sz="975"/>
            </a:lvl5pPr>
            <a:lvl6pPr marL="2057400" lvl="5" indent="-233363" algn="l">
              <a:lnSpc>
                <a:spcPct val="90000"/>
              </a:lnSpc>
              <a:spcBef>
                <a:spcPts val="188"/>
              </a:spcBef>
              <a:spcAft>
                <a:spcPts val="0"/>
              </a:spcAft>
              <a:buSzPts val="1300"/>
              <a:buChar char="●"/>
              <a:defRPr sz="975"/>
            </a:lvl6pPr>
            <a:lvl7pPr marL="2400300" lvl="6" indent="-233363" algn="l">
              <a:lnSpc>
                <a:spcPct val="90000"/>
              </a:lnSpc>
              <a:spcBef>
                <a:spcPts val="188"/>
              </a:spcBef>
              <a:spcAft>
                <a:spcPts val="0"/>
              </a:spcAft>
              <a:buSzPts val="1300"/>
              <a:buChar char="●"/>
              <a:defRPr sz="975"/>
            </a:lvl7pPr>
            <a:lvl8pPr marL="2743200" lvl="7" indent="-233363" algn="l">
              <a:lnSpc>
                <a:spcPct val="90000"/>
              </a:lnSpc>
              <a:spcBef>
                <a:spcPts val="188"/>
              </a:spcBef>
              <a:spcAft>
                <a:spcPts val="0"/>
              </a:spcAft>
              <a:buSzPts val="1300"/>
              <a:buChar char="●"/>
              <a:defRPr sz="975"/>
            </a:lvl8pPr>
            <a:lvl9pPr marL="3086100" lvl="8" indent="-233363" algn="l">
              <a:lnSpc>
                <a:spcPct val="90000"/>
              </a:lnSpc>
              <a:spcBef>
                <a:spcPts val="188"/>
              </a:spcBef>
              <a:spcAft>
                <a:spcPts val="188"/>
              </a:spcAft>
              <a:buSzPts val="1300"/>
              <a:buChar char="●"/>
              <a:defRPr sz="975"/>
            </a:lvl9pPr>
          </a:lstStyle>
          <a:p>
            <a:endParaRPr/>
          </a:p>
        </p:txBody>
      </p:sp>
      <p:sp>
        <p:nvSpPr>
          <p:cNvPr id="1174" name="Google Shape;1174;p270"/>
          <p:cNvSpPr txBox="1">
            <a:spLocks noGrp="1"/>
          </p:cNvSpPr>
          <p:nvPr>
            <p:ph type="body" idx="2"/>
          </p:nvPr>
        </p:nvSpPr>
        <p:spPr>
          <a:xfrm>
            <a:off x="5863590" y="868680"/>
            <a:ext cx="2606040" cy="5120640"/>
          </a:xfrm>
          <a:prstGeom prst="rect">
            <a:avLst/>
          </a:prstGeom>
          <a:noFill/>
          <a:ln>
            <a:noFill/>
          </a:ln>
        </p:spPr>
        <p:txBody>
          <a:bodyPr spcFirstLastPara="1" wrap="square" lIns="91425" tIns="45700" rIns="91425" bIns="45700" anchor="ctr" anchorCtr="0"/>
          <a:lstStyle>
            <a:lvl1pPr marL="342900" lvl="0" indent="-261938" algn="l">
              <a:lnSpc>
                <a:spcPct val="90000"/>
              </a:lnSpc>
              <a:spcBef>
                <a:spcPts val="900"/>
              </a:spcBef>
              <a:spcAft>
                <a:spcPts val="0"/>
              </a:spcAft>
              <a:buSzPts val="1900"/>
              <a:buChar char="●"/>
              <a:defRPr sz="1425"/>
            </a:lvl1pPr>
            <a:lvl2pPr marL="685800" lvl="1" indent="-252413" algn="l">
              <a:lnSpc>
                <a:spcPct val="90000"/>
              </a:lnSpc>
              <a:spcBef>
                <a:spcPts val="188"/>
              </a:spcBef>
              <a:spcAft>
                <a:spcPts val="0"/>
              </a:spcAft>
              <a:buSzPts val="1700"/>
              <a:buChar char="●"/>
              <a:defRPr sz="1275"/>
            </a:lvl2pPr>
            <a:lvl3pPr marL="1028700" lvl="2" indent="-242888" algn="l">
              <a:lnSpc>
                <a:spcPct val="90000"/>
              </a:lnSpc>
              <a:spcBef>
                <a:spcPts val="188"/>
              </a:spcBef>
              <a:spcAft>
                <a:spcPts val="0"/>
              </a:spcAft>
              <a:buSzPts val="1500"/>
              <a:buChar char="●"/>
              <a:defRPr sz="1125"/>
            </a:lvl3pPr>
            <a:lvl4pPr marL="1371600" lvl="3" indent="-233363" algn="l">
              <a:lnSpc>
                <a:spcPct val="90000"/>
              </a:lnSpc>
              <a:spcBef>
                <a:spcPts val="188"/>
              </a:spcBef>
              <a:spcAft>
                <a:spcPts val="0"/>
              </a:spcAft>
              <a:buSzPts val="1300"/>
              <a:buChar char="●"/>
              <a:defRPr sz="975"/>
            </a:lvl4pPr>
            <a:lvl5pPr marL="1714500" lvl="4" indent="-233363" algn="l">
              <a:lnSpc>
                <a:spcPct val="90000"/>
              </a:lnSpc>
              <a:spcBef>
                <a:spcPts val="188"/>
              </a:spcBef>
              <a:spcAft>
                <a:spcPts val="0"/>
              </a:spcAft>
              <a:buSzPts val="1300"/>
              <a:buChar char="●"/>
              <a:defRPr sz="975"/>
            </a:lvl5pPr>
            <a:lvl6pPr marL="2057400" lvl="5" indent="-233363" algn="l">
              <a:lnSpc>
                <a:spcPct val="90000"/>
              </a:lnSpc>
              <a:spcBef>
                <a:spcPts val="188"/>
              </a:spcBef>
              <a:spcAft>
                <a:spcPts val="0"/>
              </a:spcAft>
              <a:buSzPts val="1300"/>
              <a:buChar char="●"/>
              <a:defRPr sz="975"/>
            </a:lvl6pPr>
            <a:lvl7pPr marL="2400300" lvl="6" indent="-233363" algn="l">
              <a:lnSpc>
                <a:spcPct val="90000"/>
              </a:lnSpc>
              <a:spcBef>
                <a:spcPts val="188"/>
              </a:spcBef>
              <a:spcAft>
                <a:spcPts val="0"/>
              </a:spcAft>
              <a:buSzPts val="1300"/>
              <a:buChar char="●"/>
              <a:defRPr sz="975"/>
            </a:lvl7pPr>
            <a:lvl8pPr marL="2743200" lvl="7" indent="-233363" algn="l">
              <a:lnSpc>
                <a:spcPct val="90000"/>
              </a:lnSpc>
              <a:spcBef>
                <a:spcPts val="188"/>
              </a:spcBef>
              <a:spcAft>
                <a:spcPts val="0"/>
              </a:spcAft>
              <a:buSzPts val="1300"/>
              <a:buChar char="●"/>
              <a:defRPr sz="975"/>
            </a:lvl8pPr>
            <a:lvl9pPr marL="3086100" lvl="8" indent="-233363" algn="l">
              <a:lnSpc>
                <a:spcPct val="90000"/>
              </a:lnSpc>
              <a:spcBef>
                <a:spcPts val="188"/>
              </a:spcBef>
              <a:spcAft>
                <a:spcPts val="188"/>
              </a:spcAft>
              <a:buSzPts val="1300"/>
              <a:buChar char="●"/>
              <a:defRPr sz="975"/>
            </a:lvl9pPr>
          </a:lstStyle>
          <a:p>
            <a:endParaRPr/>
          </a:p>
        </p:txBody>
      </p:sp>
      <p:sp>
        <p:nvSpPr>
          <p:cNvPr id="1175" name="Google Shape;1175;p270"/>
          <p:cNvSpPr txBox="1">
            <a:spLocks noGrp="1"/>
          </p:cNvSpPr>
          <p:nvPr>
            <p:ph type="ftr" idx="11"/>
          </p:nvPr>
        </p:nvSpPr>
        <p:spPr>
          <a:xfrm>
            <a:off x="189692" y="6356356"/>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spTree>
    <p:extLst>
      <p:ext uri="{BB962C8B-B14F-4D97-AF65-F5344CB8AC3E}">
        <p14:creationId xmlns:p14="http://schemas.microsoft.com/office/powerpoint/2010/main" val="1548706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76"/>
        <p:cNvGrpSpPr/>
        <p:nvPr/>
      </p:nvGrpSpPr>
      <p:grpSpPr>
        <a:xfrm>
          <a:off x="0" y="0"/>
          <a:ext cx="0" cy="0"/>
          <a:chOff x="0" y="0"/>
          <a:chExt cx="0" cy="0"/>
        </a:xfrm>
      </p:grpSpPr>
      <p:sp>
        <p:nvSpPr>
          <p:cNvPr id="1177" name="Google Shape;1177;p271"/>
          <p:cNvSpPr txBox="1">
            <a:spLocks noGrp="1"/>
          </p:cNvSpPr>
          <p:nvPr>
            <p:ph type="title"/>
          </p:nvPr>
        </p:nvSpPr>
        <p:spPr>
          <a:xfrm>
            <a:off x="189691" y="1123844"/>
            <a:ext cx="2210612" cy="460118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8" name="Google Shape;1178;p271"/>
          <p:cNvSpPr txBox="1">
            <a:spLocks noGrp="1"/>
          </p:cNvSpPr>
          <p:nvPr>
            <p:ph type="body" idx="1"/>
          </p:nvPr>
        </p:nvSpPr>
        <p:spPr>
          <a:xfrm>
            <a:off x="2900934" y="1023586"/>
            <a:ext cx="2606040" cy="807720"/>
          </a:xfrm>
          <a:prstGeom prst="rect">
            <a:avLst/>
          </a:prstGeom>
          <a:noFill/>
          <a:ln>
            <a:noFill/>
          </a:ln>
        </p:spPr>
        <p:txBody>
          <a:bodyPr spcFirstLastPara="1" wrap="square" lIns="91425" tIns="45700" rIns="91425" bIns="45700" anchor="b" anchorCtr="0"/>
          <a:lstStyle>
            <a:lvl1pPr marL="342900" lvl="0" indent="-171450" algn="l">
              <a:lnSpc>
                <a:spcPct val="90000"/>
              </a:lnSpc>
              <a:spcBef>
                <a:spcPts val="0"/>
              </a:spcBef>
              <a:spcAft>
                <a:spcPts val="0"/>
              </a:spcAft>
              <a:buSzPts val="1900"/>
              <a:buNone/>
              <a:defRPr sz="1425" b="1">
                <a:solidFill>
                  <a:srgbClr val="FABA6A"/>
                </a:solidFill>
              </a:defRPr>
            </a:lvl1pPr>
            <a:lvl2pPr marL="685800" lvl="1" indent="-171450" algn="l">
              <a:lnSpc>
                <a:spcPct val="90000"/>
              </a:lnSpc>
              <a:spcBef>
                <a:spcPts val="188"/>
              </a:spcBef>
              <a:spcAft>
                <a:spcPts val="0"/>
              </a:spcAft>
              <a:buSzPts val="1900"/>
              <a:buNone/>
              <a:defRPr sz="1425" b="1"/>
            </a:lvl2pPr>
            <a:lvl3pPr marL="1028700" lvl="2" indent="-171450" algn="l">
              <a:lnSpc>
                <a:spcPct val="90000"/>
              </a:lnSpc>
              <a:spcBef>
                <a:spcPts val="188"/>
              </a:spcBef>
              <a:spcAft>
                <a:spcPts val="0"/>
              </a:spcAft>
              <a:buSzPts val="1800"/>
              <a:buNone/>
              <a:defRPr sz="1350" b="1"/>
            </a:lvl3pPr>
            <a:lvl4pPr marL="1371600" lvl="3" indent="-171450" algn="l">
              <a:lnSpc>
                <a:spcPct val="90000"/>
              </a:lnSpc>
              <a:spcBef>
                <a:spcPts val="188"/>
              </a:spcBef>
              <a:spcAft>
                <a:spcPts val="0"/>
              </a:spcAft>
              <a:buSzPts val="1600"/>
              <a:buNone/>
              <a:defRPr sz="1200" b="1"/>
            </a:lvl4pPr>
            <a:lvl5pPr marL="1714500" lvl="4" indent="-171450" algn="l">
              <a:lnSpc>
                <a:spcPct val="90000"/>
              </a:lnSpc>
              <a:spcBef>
                <a:spcPts val="188"/>
              </a:spcBef>
              <a:spcAft>
                <a:spcPts val="0"/>
              </a:spcAft>
              <a:buSzPts val="1600"/>
              <a:buNone/>
              <a:defRPr sz="1200" b="1"/>
            </a:lvl5pPr>
            <a:lvl6pPr marL="2057400" lvl="5" indent="-171450" algn="l">
              <a:lnSpc>
                <a:spcPct val="90000"/>
              </a:lnSpc>
              <a:spcBef>
                <a:spcPts val="188"/>
              </a:spcBef>
              <a:spcAft>
                <a:spcPts val="0"/>
              </a:spcAft>
              <a:buSzPts val="1600"/>
              <a:buNone/>
              <a:defRPr sz="1200" b="1"/>
            </a:lvl6pPr>
            <a:lvl7pPr marL="2400300" lvl="6" indent="-171450" algn="l">
              <a:lnSpc>
                <a:spcPct val="90000"/>
              </a:lnSpc>
              <a:spcBef>
                <a:spcPts val="188"/>
              </a:spcBef>
              <a:spcAft>
                <a:spcPts val="0"/>
              </a:spcAft>
              <a:buSzPts val="1600"/>
              <a:buNone/>
              <a:defRPr sz="1200" b="1"/>
            </a:lvl7pPr>
            <a:lvl8pPr marL="2743200" lvl="7" indent="-171450" algn="l">
              <a:lnSpc>
                <a:spcPct val="90000"/>
              </a:lnSpc>
              <a:spcBef>
                <a:spcPts val="188"/>
              </a:spcBef>
              <a:spcAft>
                <a:spcPts val="0"/>
              </a:spcAft>
              <a:buSzPts val="1600"/>
              <a:buNone/>
              <a:defRPr sz="1200" b="1"/>
            </a:lvl8pPr>
            <a:lvl9pPr marL="3086100" lvl="8" indent="-171450" algn="l">
              <a:lnSpc>
                <a:spcPct val="90000"/>
              </a:lnSpc>
              <a:spcBef>
                <a:spcPts val="188"/>
              </a:spcBef>
              <a:spcAft>
                <a:spcPts val="188"/>
              </a:spcAft>
              <a:buSzPts val="1600"/>
              <a:buNone/>
              <a:defRPr sz="1200" b="1"/>
            </a:lvl9pPr>
          </a:lstStyle>
          <a:p>
            <a:endParaRPr/>
          </a:p>
        </p:txBody>
      </p:sp>
      <p:sp>
        <p:nvSpPr>
          <p:cNvPr id="1179" name="Google Shape;1179;p271"/>
          <p:cNvSpPr txBox="1">
            <a:spLocks noGrp="1"/>
          </p:cNvSpPr>
          <p:nvPr>
            <p:ph type="body" idx="2"/>
          </p:nvPr>
        </p:nvSpPr>
        <p:spPr>
          <a:xfrm>
            <a:off x="2900934" y="1930936"/>
            <a:ext cx="2606040" cy="4023360"/>
          </a:xfrm>
          <a:prstGeom prst="rect">
            <a:avLst/>
          </a:prstGeom>
          <a:noFill/>
          <a:ln>
            <a:noFill/>
          </a:ln>
        </p:spPr>
        <p:txBody>
          <a:bodyPr spcFirstLastPara="1" wrap="square" lIns="91425" tIns="45700" rIns="91425" bIns="45700" anchor="ctr" anchorCtr="0"/>
          <a:lstStyle>
            <a:lvl1pPr marL="342900" lvl="0" indent="-261938" algn="l">
              <a:lnSpc>
                <a:spcPct val="90000"/>
              </a:lnSpc>
              <a:spcBef>
                <a:spcPts val="900"/>
              </a:spcBef>
              <a:spcAft>
                <a:spcPts val="0"/>
              </a:spcAft>
              <a:buSzPts val="1900"/>
              <a:buChar char="●"/>
              <a:defRPr sz="1425"/>
            </a:lvl1pPr>
            <a:lvl2pPr marL="685800" lvl="1" indent="-252413" algn="l">
              <a:lnSpc>
                <a:spcPct val="90000"/>
              </a:lnSpc>
              <a:spcBef>
                <a:spcPts val="188"/>
              </a:spcBef>
              <a:spcAft>
                <a:spcPts val="0"/>
              </a:spcAft>
              <a:buSzPts val="1700"/>
              <a:buChar char="●"/>
              <a:defRPr sz="1275"/>
            </a:lvl2pPr>
            <a:lvl3pPr marL="1028700" lvl="2" indent="-242888" algn="l">
              <a:lnSpc>
                <a:spcPct val="90000"/>
              </a:lnSpc>
              <a:spcBef>
                <a:spcPts val="188"/>
              </a:spcBef>
              <a:spcAft>
                <a:spcPts val="0"/>
              </a:spcAft>
              <a:buSzPts val="1500"/>
              <a:buChar char="●"/>
              <a:defRPr sz="1125"/>
            </a:lvl3pPr>
            <a:lvl4pPr marL="1371600" lvl="3" indent="-233363" algn="l">
              <a:lnSpc>
                <a:spcPct val="90000"/>
              </a:lnSpc>
              <a:spcBef>
                <a:spcPts val="188"/>
              </a:spcBef>
              <a:spcAft>
                <a:spcPts val="0"/>
              </a:spcAft>
              <a:buSzPts val="1300"/>
              <a:buChar char="●"/>
              <a:defRPr sz="975"/>
            </a:lvl4pPr>
            <a:lvl5pPr marL="1714500" lvl="4" indent="-233363" algn="l">
              <a:lnSpc>
                <a:spcPct val="90000"/>
              </a:lnSpc>
              <a:spcBef>
                <a:spcPts val="188"/>
              </a:spcBef>
              <a:spcAft>
                <a:spcPts val="0"/>
              </a:spcAft>
              <a:buSzPts val="1300"/>
              <a:buChar char="●"/>
              <a:defRPr sz="975"/>
            </a:lvl5pPr>
            <a:lvl6pPr marL="2057400" lvl="5" indent="-233363" algn="l">
              <a:lnSpc>
                <a:spcPct val="90000"/>
              </a:lnSpc>
              <a:spcBef>
                <a:spcPts val="188"/>
              </a:spcBef>
              <a:spcAft>
                <a:spcPts val="0"/>
              </a:spcAft>
              <a:buSzPts val="1300"/>
              <a:buChar char="●"/>
              <a:defRPr sz="975"/>
            </a:lvl6pPr>
            <a:lvl7pPr marL="2400300" lvl="6" indent="-233363" algn="l">
              <a:lnSpc>
                <a:spcPct val="90000"/>
              </a:lnSpc>
              <a:spcBef>
                <a:spcPts val="188"/>
              </a:spcBef>
              <a:spcAft>
                <a:spcPts val="0"/>
              </a:spcAft>
              <a:buSzPts val="1300"/>
              <a:buChar char="●"/>
              <a:defRPr sz="975"/>
            </a:lvl7pPr>
            <a:lvl8pPr marL="2743200" lvl="7" indent="-233363" algn="l">
              <a:lnSpc>
                <a:spcPct val="90000"/>
              </a:lnSpc>
              <a:spcBef>
                <a:spcPts val="188"/>
              </a:spcBef>
              <a:spcAft>
                <a:spcPts val="0"/>
              </a:spcAft>
              <a:buSzPts val="1300"/>
              <a:buChar char="●"/>
              <a:defRPr sz="975"/>
            </a:lvl8pPr>
            <a:lvl9pPr marL="3086100" lvl="8" indent="-233363" algn="l">
              <a:lnSpc>
                <a:spcPct val="90000"/>
              </a:lnSpc>
              <a:spcBef>
                <a:spcPts val="188"/>
              </a:spcBef>
              <a:spcAft>
                <a:spcPts val="188"/>
              </a:spcAft>
              <a:buSzPts val="1300"/>
              <a:buChar char="●"/>
              <a:defRPr sz="975"/>
            </a:lvl9pPr>
          </a:lstStyle>
          <a:p>
            <a:endParaRPr/>
          </a:p>
        </p:txBody>
      </p:sp>
      <p:sp>
        <p:nvSpPr>
          <p:cNvPr id="1180" name="Google Shape;1180;p271"/>
          <p:cNvSpPr txBox="1">
            <a:spLocks noGrp="1"/>
          </p:cNvSpPr>
          <p:nvPr>
            <p:ph type="body" idx="3"/>
          </p:nvPr>
        </p:nvSpPr>
        <p:spPr>
          <a:xfrm>
            <a:off x="5863847" y="1023593"/>
            <a:ext cx="2606040" cy="813171"/>
          </a:xfrm>
          <a:prstGeom prst="rect">
            <a:avLst/>
          </a:prstGeom>
          <a:noFill/>
          <a:ln>
            <a:noFill/>
          </a:ln>
        </p:spPr>
        <p:txBody>
          <a:bodyPr spcFirstLastPara="1" wrap="square" lIns="91425" tIns="45700" rIns="91425" bIns="45700" anchor="b" anchorCtr="0"/>
          <a:lstStyle>
            <a:lvl1pPr marL="342900" lvl="0" indent="-171450" algn="l">
              <a:lnSpc>
                <a:spcPct val="90000"/>
              </a:lnSpc>
              <a:spcBef>
                <a:spcPts val="0"/>
              </a:spcBef>
              <a:spcAft>
                <a:spcPts val="0"/>
              </a:spcAft>
              <a:buSzPts val="1900"/>
              <a:buNone/>
              <a:defRPr sz="1425" b="1">
                <a:solidFill>
                  <a:srgbClr val="FABA6A"/>
                </a:solidFill>
              </a:defRPr>
            </a:lvl1pPr>
            <a:lvl2pPr marL="685800" lvl="1" indent="-171450" algn="l">
              <a:lnSpc>
                <a:spcPct val="90000"/>
              </a:lnSpc>
              <a:spcBef>
                <a:spcPts val="188"/>
              </a:spcBef>
              <a:spcAft>
                <a:spcPts val="0"/>
              </a:spcAft>
              <a:buSzPts val="1900"/>
              <a:buNone/>
              <a:defRPr sz="1425" b="1"/>
            </a:lvl2pPr>
            <a:lvl3pPr marL="1028700" lvl="2" indent="-171450" algn="l">
              <a:lnSpc>
                <a:spcPct val="90000"/>
              </a:lnSpc>
              <a:spcBef>
                <a:spcPts val="188"/>
              </a:spcBef>
              <a:spcAft>
                <a:spcPts val="0"/>
              </a:spcAft>
              <a:buSzPts val="1800"/>
              <a:buNone/>
              <a:defRPr sz="1350" b="1"/>
            </a:lvl3pPr>
            <a:lvl4pPr marL="1371600" lvl="3" indent="-171450" algn="l">
              <a:lnSpc>
                <a:spcPct val="90000"/>
              </a:lnSpc>
              <a:spcBef>
                <a:spcPts val="188"/>
              </a:spcBef>
              <a:spcAft>
                <a:spcPts val="0"/>
              </a:spcAft>
              <a:buSzPts val="1600"/>
              <a:buNone/>
              <a:defRPr sz="1200" b="1"/>
            </a:lvl4pPr>
            <a:lvl5pPr marL="1714500" lvl="4" indent="-171450" algn="l">
              <a:lnSpc>
                <a:spcPct val="90000"/>
              </a:lnSpc>
              <a:spcBef>
                <a:spcPts val="188"/>
              </a:spcBef>
              <a:spcAft>
                <a:spcPts val="0"/>
              </a:spcAft>
              <a:buSzPts val="1600"/>
              <a:buNone/>
              <a:defRPr sz="1200" b="1"/>
            </a:lvl5pPr>
            <a:lvl6pPr marL="2057400" lvl="5" indent="-171450" algn="l">
              <a:lnSpc>
                <a:spcPct val="90000"/>
              </a:lnSpc>
              <a:spcBef>
                <a:spcPts val="188"/>
              </a:spcBef>
              <a:spcAft>
                <a:spcPts val="0"/>
              </a:spcAft>
              <a:buSzPts val="1600"/>
              <a:buNone/>
              <a:defRPr sz="1200" b="1"/>
            </a:lvl6pPr>
            <a:lvl7pPr marL="2400300" lvl="6" indent="-171450" algn="l">
              <a:lnSpc>
                <a:spcPct val="90000"/>
              </a:lnSpc>
              <a:spcBef>
                <a:spcPts val="188"/>
              </a:spcBef>
              <a:spcAft>
                <a:spcPts val="0"/>
              </a:spcAft>
              <a:buSzPts val="1600"/>
              <a:buNone/>
              <a:defRPr sz="1200" b="1"/>
            </a:lvl7pPr>
            <a:lvl8pPr marL="2743200" lvl="7" indent="-171450" algn="l">
              <a:lnSpc>
                <a:spcPct val="90000"/>
              </a:lnSpc>
              <a:spcBef>
                <a:spcPts val="188"/>
              </a:spcBef>
              <a:spcAft>
                <a:spcPts val="0"/>
              </a:spcAft>
              <a:buSzPts val="1600"/>
              <a:buNone/>
              <a:defRPr sz="1200" b="1"/>
            </a:lvl8pPr>
            <a:lvl9pPr marL="3086100" lvl="8" indent="-171450" algn="l">
              <a:lnSpc>
                <a:spcPct val="90000"/>
              </a:lnSpc>
              <a:spcBef>
                <a:spcPts val="188"/>
              </a:spcBef>
              <a:spcAft>
                <a:spcPts val="188"/>
              </a:spcAft>
              <a:buSzPts val="1600"/>
              <a:buNone/>
              <a:defRPr sz="1200" b="1"/>
            </a:lvl9pPr>
          </a:lstStyle>
          <a:p>
            <a:endParaRPr/>
          </a:p>
        </p:txBody>
      </p:sp>
      <p:sp>
        <p:nvSpPr>
          <p:cNvPr id="1181" name="Google Shape;1181;p271"/>
          <p:cNvSpPr txBox="1">
            <a:spLocks noGrp="1"/>
          </p:cNvSpPr>
          <p:nvPr>
            <p:ph type="body" idx="4"/>
          </p:nvPr>
        </p:nvSpPr>
        <p:spPr>
          <a:xfrm>
            <a:off x="5863847" y="1930936"/>
            <a:ext cx="2606040" cy="4023360"/>
          </a:xfrm>
          <a:prstGeom prst="rect">
            <a:avLst/>
          </a:prstGeom>
          <a:noFill/>
          <a:ln>
            <a:noFill/>
          </a:ln>
        </p:spPr>
        <p:txBody>
          <a:bodyPr spcFirstLastPara="1" wrap="square" lIns="91425" tIns="45700" rIns="91425" bIns="45700" anchor="ctr" anchorCtr="0"/>
          <a:lstStyle>
            <a:lvl1pPr marL="342900" lvl="0" indent="-261938" algn="l">
              <a:lnSpc>
                <a:spcPct val="90000"/>
              </a:lnSpc>
              <a:spcBef>
                <a:spcPts val="900"/>
              </a:spcBef>
              <a:spcAft>
                <a:spcPts val="0"/>
              </a:spcAft>
              <a:buSzPts val="1900"/>
              <a:buChar char="●"/>
              <a:defRPr sz="1425"/>
            </a:lvl1pPr>
            <a:lvl2pPr marL="685800" lvl="1" indent="-252413" algn="l">
              <a:lnSpc>
                <a:spcPct val="90000"/>
              </a:lnSpc>
              <a:spcBef>
                <a:spcPts val="188"/>
              </a:spcBef>
              <a:spcAft>
                <a:spcPts val="0"/>
              </a:spcAft>
              <a:buSzPts val="1700"/>
              <a:buChar char="●"/>
              <a:defRPr sz="1275"/>
            </a:lvl2pPr>
            <a:lvl3pPr marL="1028700" lvl="2" indent="-242888" algn="l">
              <a:lnSpc>
                <a:spcPct val="90000"/>
              </a:lnSpc>
              <a:spcBef>
                <a:spcPts val="188"/>
              </a:spcBef>
              <a:spcAft>
                <a:spcPts val="0"/>
              </a:spcAft>
              <a:buSzPts val="1500"/>
              <a:buChar char="●"/>
              <a:defRPr sz="1125"/>
            </a:lvl3pPr>
            <a:lvl4pPr marL="1371600" lvl="3" indent="-233363" algn="l">
              <a:lnSpc>
                <a:spcPct val="90000"/>
              </a:lnSpc>
              <a:spcBef>
                <a:spcPts val="188"/>
              </a:spcBef>
              <a:spcAft>
                <a:spcPts val="0"/>
              </a:spcAft>
              <a:buSzPts val="1300"/>
              <a:buChar char="●"/>
              <a:defRPr sz="975"/>
            </a:lvl4pPr>
            <a:lvl5pPr marL="1714500" lvl="4" indent="-233363" algn="l">
              <a:lnSpc>
                <a:spcPct val="90000"/>
              </a:lnSpc>
              <a:spcBef>
                <a:spcPts val="188"/>
              </a:spcBef>
              <a:spcAft>
                <a:spcPts val="0"/>
              </a:spcAft>
              <a:buSzPts val="1300"/>
              <a:buChar char="●"/>
              <a:defRPr sz="975"/>
            </a:lvl5pPr>
            <a:lvl6pPr marL="2057400" lvl="5" indent="-233363" algn="l">
              <a:lnSpc>
                <a:spcPct val="90000"/>
              </a:lnSpc>
              <a:spcBef>
                <a:spcPts val="188"/>
              </a:spcBef>
              <a:spcAft>
                <a:spcPts val="0"/>
              </a:spcAft>
              <a:buSzPts val="1300"/>
              <a:buChar char="●"/>
              <a:defRPr sz="975"/>
            </a:lvl6pPr>
            <a:lvl7pPr marL="2400300" lvl="6" indent="-233363" algn="l">
              <a:lnSpc>
                <a:spcPct val="90000"/>
              </a:lnSpc>
              <a:spcBef>
                <a:spcPts val="188"/>
              </a:spcBef>
              <a:spcAft>
                <a:spcPts val="0"/>
              </a:spcAft>
              <a:buSzPts val="1300"/>
              <a:buChar char="●"/>
              <a:defRPr sz="975"/>
            </a:lvl7pPr>
            <a:lvl8pPr marL="2743200" lvl="7" indent="-233363" algn="l">
              <a:lnSpc>
                <a:spcPct val="90000"/>
              </a:lnSpc>
              <a:spcBef>
                <a:spcPts val="188"/>
              </a:spcBef>
              <a:spcAft>
                <a:spcPts val="0"/>
              </a:spcAft>
              <a:buSzPts val="1300"/>
              <a:buChar char="●"/>
              <a:defRPr sz="975"/>
            </a:lvl8pPr>
            <a:lvl9pPr marL="3086100" lvl="8" indent="-233363" algn="l">
              <a:lnSpc>
                <a:spcPct val="90000"/>
              </a:lnSpc>
              <a:spcBef>
                <a:spcPts val="188"/>
              </a:spcBef>
              <a:spcAft>
                <a:spcPts val="188"/>
              </a:spcAft>
              <a:buSzPts val="1300"/>
              <a:buChar char="●"/>
              <a:defRPr sz="975"/>
            </a:lvl9pPr>
          </a:lstStyle>
          <a:p>
            <a:endParaRPr/>
          </a:p>
        </p:txBody>
      </p:sp>
      <p:sp>
        <p:nvSpPr>
          <p:cNvPr id="1182" name="Google Shape;1182;p271"/>
          <p:cNvSpPr txBox="1">
            <a:spLocks noGrp="1"/>
          </p:cNvSpPr>
          <p:nvPr>
            <p:ph type="ftr" idx="11"/>
          </p:nvPr>
        </p:nvSpPr>
        <p:spPr>
          <a:xfrm>
            <a:off x="189691" y="6366616"/>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spTree>
    <p:extLst>
      <p:ext uri="{BB962C8B-B14F-4D97-AF65-F5344CB8AC3E}">
        <p14:creationId xmlns:p14="http://schemas.microsoft.com/office/powerpoint/2010/main" val="921597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83"/>
        <p:cNvGrpSpPr/>
        <p:nvPr/>
      </p:nvGrpSpPr>
      <p:grpSpPr>
        <a:xfrm>
          <a:off x="0" y="0"/>
          <a:ext cx="0" cy="0"/>
          <a:chOff x="0" y="0"/>
          <a:chExt cx="0" cy="0"/>
        </a:xfrm>
      </p:grpSpPr>
      <p:sp>
        <p:nvSpPr>
          <p:cNvPr id="1184" name="Google Shape;1184;p272"/>
          <p:cNvSpPr txBox="1">
            <a:spLocks noGrp="1"/>
          </p:cNvSpPr>
          <p:nvPr>
            <p:ph type="title"/>
          </p:nvPr>
        </p:nvSpPr>
        <p:spPr>
          <a:xfrm>
            <a:off x="189691" y="1123844"/>
            <a:ext cx="2210612" cy="460118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5" name="Google Shape;1185;p272"/>
          <p:cNvSpPr txBox="1">
            <a:spLocks noGrp="1"/>
          </p:cNvSpPr>
          <p:nvPr>
            <p:ph type="ftr" idx="11"/>
          </p:nvPr>
        </p:nvSpPr>
        <p:spPr>
          <a:xfrm>
            <a:off x="189691" y="6366616"/>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spTree>
    <p:extLst>
      <p:ext uri="{BB962C8B-B14F-4D97-AF65-F5344CB8AC3E}">
        <p14:creationId xmlns:p14="http://schemas.microsoft.com/office/powerpoint/2010/main" val="3943753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186"/>
        <p:cNvGrpSpPr/>
        <p:nvPr/>
      </p:nvGrpSpPr>
      <p:grpSpPr>
        <a:xfrm>
          <a:off x="0" y="0"/>
          <a:ext cx="0" cy="0"/>
          <a:chOff x="0" y="0"/>
          <a:chExt cx="0" cy="0"/>
        </a:xfrm>
      </p:grpSpPr>
      <p:sp>
        <p:nvSpPr>
          <p:cNvPr id="1187" name="Google Shape;1187;p273"/>
          <p:cNvSpPr txBox="1">
            <a:spLocks noGrp="1"/>
          </p:cNvSpPr>
          <p:nvPr>
            <p:ph type="title"/>
          </p:nvPr>
        </p:nvSpPr>
        <p:spPr>
          <a:xfrm>
            <a:off x="192024" y="1143000"/>
            <a:ext cx="2125980" cy="219456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FFFFFF"/>
              </a:buClr>
              <a:buSzPts val="2800"/>
              <a:buFont typeface="Arial"/>
              <a:buNone/>
              <a:defRPr sz="21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8" name="Google Shape;1188;p273"/>
          <p:cNvSpPr txBox="1">
            <a:spLocks noGrp="1"/>
          </p:cNvSpPr>
          <p:nvPr>
            <p:ph type="body" idx="1"/>
          </p:nvPr>
        </p:nvSpPr>
        <p:spPr>
          <a:xfrm>
            <a:off x="2900934" y="868680"/>
            <a:ext cx="5486400" cy="5120640"/>
          </a:xfrm>
          <a:prstGeom prst="rect">
            <a:avLst/>
          </a:prstGeom>
          <a:noFill/>
          <a:ln>
            <a:noFill/>
          </a:ln>
        </p:spPr>
        <p:txBody>
          <a:bodyPr spcFirstLastPara="1" wrap="square" lIns="91425" tIns="45700" rIns="91425" bIns="45700" anchor="ctr" anchorCtr="0"/>
          <a:lstStyle>
            <a:lvl1pPr marL="342900" lvl="0" indent="-266700" algn="l">
              <a:lnSpc>
                <a:spcPct val="90000"/>
              </a:lnSpc>
              <a:spcBef>
                <a:spcPts val="900"/>
              </a:spcBef>
              <a:spcAft>
                <a:spcPts val="0"/>
              </a:spcAft>
              <a:buSzPts val="2000"/>
              <a:buChar char="●"/>
              <a:defRPr sz="1500"/>
            </a:lvl1pPr>
            <a:lvl2pPr marL="685800" lvl="1" indent="-257175" algn="l">
              <a:lnSpc>
                <a:spcPct val="90000"/>
              </a:lnSpc>
              <a:spcBef>
                <a:spcPts val="188"/>
              </a:spcBef>
              <a:spcAft>
                <a:spcPts val="0"/>
              </a:spcAft>
              <a:buSzPts val="1800"/>
              <a:buChar char="●"/>
              <a:defRPr sz="1350"/>
            </a:lvl2pPr>
            <a:lvl3pPr marL="1028700" lvl="2" indent="-247650" algn="l">
              <a:lnSpc>
                <a:spcPct val="90000"/>
              </a:lnSpc>
              <a:spcBef>
                <a:spcPts val="188"/>
              </a:spcBef>
              <a:spcAft>
                <a:spcPts val="0"/>
              </a:spcAft>
              <a:buSzPts val="1600"/>
              <a:buChar char="●"/>
              <a:defRPr sz="1200"/>
            </a:lvl3pPr>
            <a:lvl4pPr marL="1371600" lvl="3" indent="-238125" algn="l">
              <a:lnSpc>
                <a:spcPct val="90000"/>
              </a:lnSpc>
              <a:spcBef>
                <a:spcPts val="188"/>
              </a:spcBef>
              <a:spcAft>
                <a:spcPts val="0"/>
              </a:spcAft>
              <a:buSzPts val="1400"/>
              <a:buChar char="●"/>
              <a:defRPr sz="1050"/>
            </a:lvl4pPr>
            <a:lvl5pPr marL="1714500" lvl="4" indent="-238125" algn="l">
              <a:lnSpc>
                <a:spcPct val="90000"/>
              </a:lnSpc>
              <a:spcBef>
                <a:spcPts val="188"/>
              </a:spcBef>
              <a:spcAft>
                <a:spcPts val="0"/>
              </a:spcAft>
              <a:buSzPts val="1400"/>
              <a:buChar char="●"/>
              <a:defRPr sz="1050"/>
            </a:lvl5pPr>
            <a:lvl6pPr marL="2057400" lvl="5" indent="-238125" algn="l">
              <a:lnSpc>
                <a:spcPct val="90000"/>
              </a:lnSpc>
              <a:spcBef>
                <a:spcPts val="188"/>
              </a:spcBef>
              <a:spcAft>
                <a:spcPts val="0"/>
              </a:spcAft>
              <a:buSzPts val="1400"/>
              <a:buChar char="●"/>
              <a:defRPr sz="1050"/>
            </a:lvl6pPr>
            <a:lvl7pPr marL="2400300" lvl="6" indent="-238125" algn="l">
              <a:lnSpc>
                <a:spcPct val="90000"/>
              </a:lnSpc>
              <a:spcBef>
                <a:spcPts val="188"/>
              </a:spcBef>
              <a:spcAft>
                <a:spcPts val="0"/>
              </a:spcAft>
              <a:buSzPts val="1400"/>
              <a:buChar char="●"/>
              <a:defRPr sz="1050"/>
            </a:lvl7pPr>
            <a:lvl8pPr marL="2743200" lvl="7" indent="-238125" algn="l">
              <a:lnSpc>
                <a:spcPct val="90000"/>
              </a:lnSpc>
              <a:spcBef>
                <a:spcPts val="188"/>
              </a:spcBef>
              <a:spcAft>
                <a:spcPts val="0"/>
              </a:spcAft>
              <a:buSzPts val="1400"/>
              <a:buChar char="●"/>
              <a:defRPr sz="1050"/>
            </a:lvl8pPr>
            <a:lvl9pPr marL="3086100" lvl="8" indent="-238125" algn="l">
              <a:lnSpc>
                <a:spcPct val="90000"/>
              </a:lnSpc>
              <a:spcBef>
                <a:spcPts val="188"/>
              </a:spcBef>
              <a:spcAft>
                <a:spcPts val="188"/>
              </a:spcAft>
              <a:buSzPts val="1400"/>
              <a:buChar char="●"/>
              <a:defRPr sz="1050"/>
            </a:lvl9pPr>
          </a:lstStyle>
          <a:p>
            <a:endParaRPr/>
          </a:p>
        </p:txBody>
      </p:sp>
      <p:sp>
        <p:nvSpPr>
          <p:cNvPr id="1189" name="Google Shape;1189;p273"/>
          <p:cNvSpPr txBox="1">
            <a:spLocks noGrp="1"/>
          </p:cNvSpPr>
          <p:nvPr>
            <p:ph type="body" idx="2"/>
          </p:nvPr>
        </p:nvSpPr>
        <p:spPr>
          <a:xfrm>
            <a:off x="192024" y="3337560"/>
            <a:ext cx="2125980" cy="2560320"/>
          </a:xfrm>
          <a:prstGeom prst="rect">
            <a:avLst/>
          </a:prstGeom>
          <a:noFill/>
          <a:ln>
            <a:noFill/>
          </a:ln>
        </p:spPr>
        <p:txBody>
          <a:bodyPr spcFirstLastPara="1" wrap="square" lIns="91425" tIns="45700" rIns="91425" bIns="45700" anchor="t" anchorCtr="0"/>
          <a:lstStyle>
            <a:lvl1pPr marL="342900" lvl="0" indent="-171450" algn="l">
              <a:lnSpc>
                <a:spcPct val="100000"/>
              </a:lnSpc>
              <a:spcBef>
                <a:spcPts val="600"/>
              </a:spcBef>
              <a:spcAft>
                <a:spcPts val="0"/>
              </a:spcAft>
              <a:buSzPts val="1251"/>
              <a:buNone/>
              <a:defRPr sz="938">
                <a:solidFill>
                  <a:srgbClr val="FFFFFF"/>
                </a:solidFill>
              </a:defRPr>
            </a:lvl1pPr>
            <a:lvl2pPr marL="685800" lvl="1" indent="-171450" algn="l">
              <a:lnSpc>
                <a:spcPct val="90000"/>
              </a:lnSpc>
              <a:spcBef>
                <a:spcPts val="188"/>
              </a:spcBef>
              <a:spcAft>
                <a:spcPts val="0"/>
              </a:spcAft>
              <a:buSzPts val="1200"/>
              <a:buNone/>
              <a:defRPr sz="900"/>
            </a:lvl2pPr>
            <a:lvl3pPr marL="1028700" lvl="2" indent="-171450" algn="l">
              <a:lnSpc>
                <a:spcPct val="90000"/>
              </a:lnSpc>
              <a:spcBef>
                <a:spcPts val="188"/>
              </a:spcBef>
              <a:spcAft>
                <a:spcPts val="0"/>
              </a:spcAft>
              <a:buSzPts val="1000"/>
              <a:buNone/>
              <a:defRPr sz="750"/>
            </a:lvl3pPr>
            <a:lvl4pPr marL="1371600" lvl="3" indent="-171450" algn="l">
              <a:lnSpc>
                <a:spcPct val="90000"/>
              </a:lnSpc>
              <a:spcBef>
                <a:spcPts val="188"/>
              </a:spcBef>
              <a:spcAft>
                <a:spcPts val="0"/>
              </a:spcAft>
              <a:buSzPts val="900"/>
              <a:buNone/>
              <a:defRPr sz="675"/>
            </a:lvl4pPr>
            <a:lvl5pPr marL="1714500" lvl="4" indent="-171450" algn="l">
              <a:lnSpc>
                <a:spcPct val="90000"/>
              </a:lnSpc>
              <a:spcBef>
                <a:spcPts val="188"/>
              </a:spcBef>
              <a:spcAft>
                <a:spcPts val="0"/>
              </a:spcAft>
              <a:buSzPts val="900"/>
              <a:buNone/>
              <a:defRPr sz="675"/>
            </a:lvl5pPr>
            <a:lvl6pPr marL="2057400" lvl="5" indent="-171450" algn="l">
              <a:lnSpc>
                <a:spcPct val="90000"/>
              </a:lnSpc>
              <a:spcBef>
                <a:spcPts val="188"/>
              </a:spcBef>
              <a:spcAft>
                <a:spcPts val="0"/>
              </a:spcAft>
              <a:buSzPts val="900"/>
              <a:buNone/>
              <a:defRPr sz="675"/>
            </a:lvl6pPr>
            <a:lvl7pPr marL="2400300" lvl="6" indent="-171450" algn="l">
              <a:lnSpc>
                <a:spcPct val="90000"/>
              </a:lnSpc>
              <a:spcBef>
                <a:spcPts val="188"/>
              </a:spcBef>
              <a:spcAft>
                <a:spcPts val="0"/>
              </a:spcAft>
              <a:buSzPts val="900"/>
              <a:buNone/>
              <a:defRPr sz="675"/>
            </a:lvl7pPr>
            <a:lvl8pPr marL="2743200" lvl="7" indent="-171450" algn="l">
              <a:lnSpc>
                <a:spcPct val="90000"/>
              </a:lnSpc>
              <a:spcBef>
                <a:spcPts val="188"/>
              </a:spcBef>
              <a:spcAft>
                <a:spcPts val="0"/>
              </a:spcAft>
              <a:buSzPts val="900"/>
              <a:buNone/>
              <a:defRPr sz="675"/>
            </a:lvl8pPr>
            <a:lvl9pPr marL="3086100" lvl="8" indent="-171450" algn="l">
              <a:lnSpc>
                <a:spcPct val="90000"/>
              </a:lnSpc>
              <a:spcBef>
                <a:spcPts val="188"/>
              </a:spcBef>
              <a:spcAft>
                <a:spcPts val="188"/>
              </a:spcAft>
              <a:buSzPts val="900"/>
              <a:buNone/>
              <a:defRPr sz="675"/>
            </a:lvl9pPr>
          </a:lstStyle>
          <a:p>
            <a:endParaRPr/>
          </a:p>
        </p:txBody>
      </p:sp>
      <p:sp>
        <p:nvSpPr>
          <p:cNvPr id="1190" name="Google Shape;1190;p273"/>
          <p:cNvSpPr txBox="1">
            <a:spLocks noGrp="1"/>
          </p:cNvSpPr>
          <p:nvPr>
            <p:ph type="ftr" idx="11"/>
          </p:nvPr>
        </p:nvSpPr>
        <p:spPr>
          <a:xfrm>
            <a:off x="189691" y="6366616"/>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spTree>
    <p:extLst>
      <p:ext uri="{BB962C8B-B14F-4D97-AF65-F5344CB8AC3E}">
        <p14:creationId xmlns:p14="http://schemas.microsoft.com/office/powerpoint/2010/main" val="226307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bwMode="auto">
          <a:xfrm>
            <a:off x="0" y="228600"/>
            <a:ext cx="9144000" cy="49530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29699" name="Rectangle 3"/>
          <p:cNvSpPr>
            <a:spLocks noGrp="1" noChangeArrowheads="1"/>
          </p:cNvSpPr>
          <p:nvPr>
            <p:ph type="ctrTitle" hasCustomPrompt="1"/>
          </p:nvPr>
        </p:nvSpPr>
        <p:spPr>
          <a:xfrm>
            <a:off x="914400" y="1600200"/>
            <a:ext cx="4724400" cy="1295400"/>
          </a:xfrm>
          <a:ln>
            <a:noFill/>
          </a:ln>
        </p:spPr>
        <p:txBody>
          <a:bodyPr anchor="b"/>
          <a:lstStyle>
            <a:lvl1pPr algn="r">
              <a:defRPr sz="2800" b="0" baseline="0">
                <a:solidFill>
                  <a:schemeClr val="bg1"/>
                </a:solidFill>
                <a:latin typeface="Century Schoolbook"/>
                <a:cs typeface="Century Schoolbook"/>
              </a:defRPr>
            </a:lvl1pPr>
          </a:lstStyle>
          <a:p>
            <a:r>
              <a:rPr lang="en-US" dirty="0"/>
              <a:t>Click </a:t>
            </a:r>
            <a:r>
              <a:rPr lang="en-US" dirty="0" smtClean="0"/>
              <a:t>to Edit</a:t>
            </a:r>
            <a:endParaRPr lang="en-US" dirty="0"/>
          </a:p>
        </p:txBody>
      </p:sp>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algn="l" defTabSz="457200" eaLnBrk="1" fontAlgn="auto" hangingPunct="1">
              <a:spcBef>
                <a:spcPts val="0"/>
              </a:spcBef>
              <a:spcAft>
                <a:spcPts val="0"/>
              </a:spcAft>
            </a:pPr>
            <a:endParaRPr lang="en-US" sz="4000" b="1">
              <a:solidFill>
                <a:prstClr val="white"/>
              </a:solidFill>
              <a:latin typeface="Arial"/>
            </a:endParaRPr>
          </a:p>
        </p:txBody>
      </p:sp>
      <p:sp>
        <p:nvSpPr>
          <p:cNvPr id="29714" name="Rectangle 18"/>
          <p:cNvSpPr>
            <a:spLocks noGrp="1" noChangeArrowheads="1"/>
          </p:cNvSpPr>
          <p:nvPr>
            <p:ph type="subTitle" sz="quarter" idx="1" hasCustomPrompt="1"/>
          </p:nvPr>
        </p:nvSpPr>
        <p:spPr>
          <a:xfrm>
            <a:off x="914400" y="2971800"/>
            <a:ext cx="4724400" cy="990600"/>
          </a:xfrm>
        </p:spPr>
        <p:txBody>
          <a:bodyPr/>
          <a:lstStyle>
            <a:lvl1pPr marL="0" indent="0" algn="r">
              <a:buFont typeface="Wingdings" pitchFamily="2" charset="2"/>
              <a:buNone/>
              <a:defRPr sz="1600" b="0" i="1" cap="none" baseline="0">
                <a:solidFill>
                  <a:srgbClr val="FFFFFF"/>
                </a:solidFill>
                <a:latin typeface="Century Schoolbook"/>
                <a:cs typeface="Century Schoolbook"/>
              </a:defRPr>
            </a:lvl1pPr>
          </a:lstStyle>
          <a:p>
            <a:r>
              <a:rPr lang="en-US" dirty="0" smtClean="0"/>
              <a:t>Click to edit master subtitle style</a:t>
            </a:r>
            <a:endParaRPr lang="en-US" dirty="0"/>
          </a:p>
        </p:txBody>
      </p:sp>
      <p:sp>
        <p:nvSpPr>
          <p:cNvPr id="31" name="Rectangle 30"/>
          <p:cNvSpPr/>
          <p:nvPr/>
        </p:nvSpPr>
        <p:spPr bwMode="auto">
          <a:xfrm>
            <a:off x="-1" y="702733"/>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32" name="Rectangle 31"/>
          <p:cNvSpPr/>
          <p:nvPr/>
        </p:nvSpPr>
        <p:spPr bwMode="auto">
          <a:xfrm>
            <a:off x="2514600" y="931333"/>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33" name="Rectangle 32"/>
          <p:cNvSpPr/>
          <p:nvPr/>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34" name="Rectangle 33"/>
          <p:cNvSpPr/>
          <p:nvPr/>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35" name="Rectangle 34"/>
          <p:cNvSpPr/>
          <p:nvPr/>
        </p:nvSpPr>
        <p:spPr bwMode="auto">
          <a:xfrm>
            <a:off x="0" y="855133"/>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36" name="Rectangle 35"/>
          <p:cNvSpPr/>
          <p:nvPr/>
        </p:nvSpPr>
        <p:spPr bwMode="auto">
          <a:xfrm>
            <a:off x="6019800" y="457200"/>
            <a:ext cx="3124200" cy="872067"/>
          </a:xfrm>
          <a:prstGeom prst="rect">
            <a:avLst/>
          </a:prstGeom>
          <a:solidFill>
            <a:srgbClr val="F8971D">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37" name="Rectangle 36"/>
          <p:cNvSpPr/>
          <p:nvPr/>
        </p:nvSpPr>
        <p:spPr bwMode="auto">
          <a:xfrm>
            <a:off x="3733800" y="1236133"/>
            <a:ext cx="5410200" cy="762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38" name="Rectangle 37"/>
          <p:cNvSpPr/>
          <p:nvPr/>
        </p:nvSpPr>
        <p:spPr bwMode="auto">
          <a:xfrm>
            <a:off x="0" y="228601"/>
            <a:ext cx="5410200" cy="778934"/>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39" name="Rectangle 38"/>
          <p:cNvSpPr/>
          <p:nvPr/>
        </p:nvSpPr>
        <p:spPr bwMode="auto">
          <a:xfrm>
            <a:off x="304800" y="1845733"/>
            <a:ext cx="8839200" cy="76200"/>
          </a:xfrm>
          <a:prstGeom prst="rect">
            <a:avLst/>
          </a:prstGeom>
          <a:solidFill>
            <a:srgbClr val="F8971D">
              <a:alpha val="5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40" name="Rectangle 39"/>
          <p:cNvSpPr/>
          <p:nvPr/>
        </p:nvSpPr>
        <p:spPr bwMode="auto">
          <a:xfrm>
            <a:off x="5257800" y="1388533"/>
            <a:ext cx="3886200" cy="1278468"/>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41" name="Rectangle 40"/>
          <p:cNvSpPr/>
          <p:nvPr/>
        </p:nvSpPr>
        <p:spPr bwMode="auto">
          <a:xfrm>
            <a:off x="0" y="4572000"/>
            <a:ext cx="7010400" cy="609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42" name="Rectangle 41"/>
          <p:cNvSpPr/>
          <p:nvPr/>
        </p:nvSpPr>
        <p:spPr bwMode="auto">
          <a:xfrm>
            <a:off x="0" y="3886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43" name="Rectangle 42"/>
          <p:cNvSpPr/>
          <p:nvPr/>
        </p:nvSpPr>
        <p:spPr bwMode="auto">
          <a:xfrm>
            <a:off x="6045200" y="3581400"/>
            <a:ext cx="3098800" cy="457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44" name="Rectangle 43"/>
          <p:cNvSpPr/>
          <p:nvPr/>
        </p:nvSpPr>
        <p:spPr bwMode="auto">
          <a:xfrm>
            <a:off x="0" y="4038599"/>
            <a:ext cx="8229600" cy="45719"/>
          </a:xfrm>
          <a:prstGeom prst="rect">
            <a:avLst/>
          </a:prstGeom>
          <a:solidFill>
            <a:srgbClr val="F8971D">
              <a:alpha val="6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45" name="Rectangle 44"/>
          <p:cNvSpPr/>
          <p:nvPr/>
        </p:nvSpPr>
        <p:spPr bwMode="auto">
          <a:xfrm>
            <a:off x="321733" y="4648199"/>
            <a:ext cx="8839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46" name="Rectangle 45"/>
          <p:cNvSpPr/>
          <p:nvPr/>
        </p:nvSpPr>
        <p:spPr bwMode="auto">
          <a:xfrm>
            <a:off x="0" y="4495800"/>
            <a:ext cx="5334000" cy="685800"/>
          </a:xfrm>
          <a:prstGeom prst="rect">
            <a:avLst/>
          </a:prstGeom>
          <a:solidFill>
            <a:srgbClr val="F8971D">
              <a:alpha val="4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47" name="Rectangle 46"/>
          <p:cNvSpPr/>
          <p:nvPr/>
        </p:nvSpPr>
        <p:spPr bwMode="auto">
          <a:xfrm>
            <a:off x="931333" y="4800599"/>
            <a:ext cx="8229600" cy="45719"/>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48" name="Rectangle 47"/>
          <p:cNvSpPr/>
          <p:nvPr/>
        </p:nvSpPr>
        <p:spPr bwMode="auto">
          <a:xfrm>
            <a:off x="2057400" y="4343399"/>
            <a:ext cx="7086600" cy="6096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pic>
        <p:nvPicPr>
          <p:cNvPr id="28" name="Picture 27" descr="CSH_Color_ta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123" y="5410200"/>
            <a:ext cx="2873647" cy="1228588"/>
          </a:xfrm>
          <a:prstGeom prst="rect">
            <a:avLst/>
          </a:prstGeom>
        </p:spPr>
      </p:pic>
      <p:cxnSp>
        <p:nvCxnSpPr>
          <p:cNvPr id="51" name="Straight Connector 50"/>
          <p:cNvCxnSpPr/>
          <p:nvPr/>
        </p:nvCxnSpPr>
        <p:spPr bwMode="auto">
          <a:xfrm>
            <a:off x="5791200" y="0"/>
            <a:ext cx="0" cy="32766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1450429928"/>
      </p:ext>
    </p:extLst>
  </p:cSld>
  <p:clrMapOvr>
    <a:masterClrMapping/>
  </p:clrMapOvr>
  <p:transition advTm="10000"/>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191"/>
        <p:cNvGrpSpPr/>
        <p:nvPr/>
      </p:nvGrpSpPr>
      <p:grpSpPr>
        <a:xfrm>
          <a:off x="0" y="0"/>
          <a:ext cx="0" cy="0"/>
          <a:chOff x="0" y="0"/>
          <a:chExt cx="0" cy="0"/>
        </a:xfrm>
      </p:grpSpPr>
      <p:sp>
        <p:nvSpPr>
          <p:cNvPr id="1192" name="Google Shape;1192;p274"/>
          <p:cNvSpPr txBox="1">
            <a:spLocks noGrp="1"/>
          </p:cNvSpPr>
          <p:nvPr>
            <p:ph type="title"/>
          </p:nvPr>
        </p:nvSpPr>
        <p:spPr>
          <a:xfrm>
            <a:off x="192024" y="1143000"/>
            <a:ext cx="2125980" cy="219456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FFFFFF"/>
              </a:buClr>
              <a:buSzPts val="2800"/>
              <a:buFont typeface="Arial"/>
              <a:buNone/>
              <a:defRPr sz="21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3" name="Google Shape;1193;p274"/>
          <p:cNvSpPr>
            <a:spLocks noGrp="1"/>
          </p:cNvSpPr>
          <p:nvPr>
            <p:ph type="pic" idx="2"/>
          </p:nvPr>
        </p:nvSpPr>
        <p:spPr>
          <a:xfrm>
            <a:off x="2677986" y="767419"/>
            <a:ext cx="6086423" cy="5330952"/>
          </a:xfrm>
          <a:prstGeom prst="rect">
            <a:avLst/>
          </a:prstGeom>
          <a:solidFill>
            <a:srgbClr val="BFBFBF"/>
          </a:solidFill>
          <a:ln>
            <a:noFill/>
          </a:ln>
        </p:spPr>
        <p:txBody>
          <a:bodyPr spcFirstLastPara="1" wrap="square" lIns="91425" tIns="45700" rIns="91425" bIns="45700" anchor="t" anchorCtr="0"/>
          <a:lstStyle>
            <a:lvl1pPr marR="0" lvl="0" algn="l" rtl="0">
              <a:lnSpc>
                <a:spcPct val="90000"/>
              </a:lnSpc>
              <a:spcBef>
                <a:spcPts val="900"/>
              </a:spcBef>
              <a:spcAft>
                <a:spcPts val="0"/>
              </a:spcAft>
              <a:buClr>
                <a:schemeClr val="accent1"/>
              </a:buClr>
              <a:buSzPts val="3200"/>
              <a:buFont typeface="Noto Sans Symbols"/>
              <a:buNone/>
              <a:defRPr sz="2400" b="0" i="0" u="none" strike="noStrike" cap="none">
                <a:solidFill>
                  <a:schemeClr val="dk2"/>
                </a:solidFill>
                <a:latin typeface="Arial"/>
                <a:ea typeface="Arial"/>
                <a:cs typeface="Arial"/>
                <a:sym typeface="Arial"/>
              </a:defRPr>
            </a:lvl1pPr>
            <a:lvl2pPr marR="0" lvl="1" algn="l" rtl="0">
              <a:lnSpc>
                <a:spcPct val="90000"/>
              </a:lnSpc>
              <a:spcBef>
                <a:spcPts val="188"/>
              </a:spcBef>
              <a:spcAft>
                <a:spcPts val="0"/>
              </a:spcAft>
              <a:buClr>
                <a:schemeClr val="accent1"/>
              </a:buClr>
              <a:buSzPts val="2800"/>
              <a:buFont typeface="Noto Sans Symbols"/>
              <a:buNone/>
              <a:defRPr sz="2100" b="0" i="0" u="none" strike="noStrike" cap="none">
                <a:solidFill>
                  <a:srgbClr val="FABA6A"/>
                </a:solidFill>
                <a:latin typeface="Arial"/>
                <a:ea typeface="Arial"/>
                <a:cs typeface="Arial"/>
                <a:sym typeface="Arial"/>
              </a:defRPr>
            </a:lvl2pPr>
            <a:lvl3pPr marR="0" lvl="2" algn="l" rtl="0">
              <a:lnSpc>
                <a:spcPct val="90000"/>
              </a:lnSpc>
              <a:spcBef>
                <a:spcPts val="188"/>
              </a:spcBef>
              <a:spcAft>
                <a:spcPts val="0"/>
              </a:spcAft>
              <a:buClr>
                <a:schemeClr val="accent1"/>
              </a:buClr>
              <a:buSzPts val="2400"/>
              <a:buFont typeface="Noto Sans Symbols"/>
              <a:buNone/>
              <a:defRPr sz="1800" b="0" i="0" u="none" strike="noStrike" cap="none">
                <a:solidFill>
                  <a:srgbClr val="FABA6A"/>
                </a:solidFill>
                <a:latin typeface="Arial"/>
                <a:ea typeface="Arial"/>
                <a:cs typeface="Arial"/>
                <a:sym typeface="Arial"/>
              </a:defRPr>
            </a:lvl3pPr>
            <a:lvl4pPr marR="0" lvl="3" algn="l" rtl="0">
              <a:lnSpc>
                <a:spcPct val="90000"/>
              </a:lnSpc>
              <a:spcBef>
                <a:spcPts val="188"/>
              </a:spcBef>
              <a:spcAft>
                <a:spcPts val="0"/>
              </a:spcAft>
              <a:buClr>
                <a:schemeClr val="accent1"/>
              </a:buClr>
              <a:buSzPts val="2000"/>
              <a:buFont typeface="Noto Sans Symbols"/>
              <a:buNone/>
              <a:defRPr sz="1500" b="0" i="0" u="none" strike="noStrike" cap="none">
                <a:solidFill>
                  <a:srgbClr val="FABA6A"/>
                </a:solidFill>
                <a:latin typeface="Arial"/>
                <a:ea typeface="Arial"/>
                <a:cs typeface="Arial"/>
                <a:sym typeface="Arial"/>
              </a:defRPr>
            </a:lvl4pPr>
            <a:lvl5pPr marR="0" lvl="4" algn="l" rtl="0">
              <a:lnSpc>
                <a:spcPct val="90000"/>
              </a:lnSpc>
              <a:spcBef>
                <a:spcPts val="188"/>
              </a:spcBef>
              <a:spcAft>
                <a:spcPts val="0"/>
              </a:spcAft>
              <a:buClr>
                <a:schemeClr val="accent1"/>
              </a:buClr>
              <a:buSzPts val="2000"/>
              <a:buFont typeface="Noto Sans Symbols"/>
              <a:buNone/>
              <a:defRPr sz="1500" b="0" i="0" u="none" strike="noStrike" cap="none">
                <a:solidFill>
                  <a:srgbClr val="FABA6A"/>
                </a:solidFill>
                <a:latin typeface="Arial"/>
                <a:ea typeface="Arial"/>
                <a:cs typeface="Arial"/>
                <a:sym typeface="Arial"/>
              </a:defRPr>
            </a:lvl5pPr>
            <a:lvl6pPr marR="0" lvl="5" algn="l" rtl="0">
              <a:lnSpc>
                <a:spcPct val="90000"/>
              </a:lnSpc>
              <a:spcBef>
                <a:spcPts val="188"/>
              </a:spcBef>
              <a:spcAft>
                <a:spcPts val="0"/>
              </a:spcAft>
              <a:buClr>
                <a:schemeClr val="accent1"/>
              </a:buClr>
              <a:buSzPts val="2000"/>
              <a:buFont typeface="Noto Sans Symbols"/>
              <a:buNone/>
              <a:defRPr sz="1500" b="0" i="0" u="none" strike="noStrike" cap="none">
                <a:solidFill>
                  <a:srgbClr val="FABA6A"/>
                </a:solidFill>
                <a:latin typeface="Arial"/>
                <a:ea typeface="Arial"/>
                <a:cs typeface="Arial"/>
                <a:sym typeface="Arial"/>
              </a:defRPr>
            </a:lvl6pPr>
            <a:lvl7pPr marR="0" lvl="6" algn="l" rtl="0">
              <a:lnSpc>
                <a:spcPct val="90000"/>
              </a:lnSpc>
              <a:spcBef>
                <a:spcPts val="188"/>
              </a:spcBef>
              <a:spcAft>
                <a:spcPts val="0"/>
              </a:spcAft>
              <a:buClr>
                <a:schemeClr val="accent1"/>
              </a:buClr>
              <a:buSzPts val="2000"/>
              <a:buFont typeface="Noto Sans Symbols"/>
              <a:buNone/>
              <a:defRPr sz="1500" b="0" i="0" u="none" strike="noStrike" cap="none">
                <a:solidFill>
                  <a:srgbClr val="FABA6A"/>
                </a:solidFill>
                <a:latin typeface="Arial"/>
                <a:ea typeface="Arial"/>
                <a:cs typeface="Arial"/>
                <a:sym typeface="Arial"/>
              </a:defRPr>
            </a:lvl7pPr>
            <a:lvl8pPr marR="0" lvl="7" algn="l" rtl="0">
              <a:lnSpc>
                <a:spcPct val="90000"/>
              </a:lnSpc>
              <a:spcBef>
                <a:spcPts val="188"/>
              </a:spcBef>
              <a:spcAft>
                <a:spcPts val="0"/>
              </a:spcAft>
              <a:buClr>
                <a:schemeClr val="accent1"/>
              </a:buClr>
              <a:buSzPts val="2000"/>
              <a:buFont typeface="Noto Sans Symbols"/>
              <a:buNone/>
              <a:defRPr sz="1500" b="0" i="0" u="none" strike="noStrike" cap="none">
                <a:solidFill>
                  <a:srgbClr val="FABA6A"/>
                </a:solidFill>
                <a:latin typeface="Arial"/>
                <a:ea typeface="Arial"/>
                <a:cs typeface="Arial"/>
                <a:sym typeface="Arial"/>
              </a:defRPr>
            </a:lvl8pPr>
            <a:lvl9pPr marR="0" lvl="8" algn="l" rtl="0">
              <a:lnSpc>
                <a:spcPct val="90000"/>
              </a:lnSpc>
              <a:spcBef>
                <a:spcPts val="188"/>
              </a:spcBef>
              <a:spcAft>
                <a:spcPts val="188"/>
              </a:spcAft>
              <a:buClr>
                <a:schemeClr val="accent1"/>
              </a:buClr>
              <a:buSzPts val="2000"/>
              <a:buFont typeface="Noto Sans Symbols"/>
              <a:buNone/>
              <a:defRPr sz="1500" b="0" i="0" u="none" strike="noStrike" cap="none">
                <a:solidFill>
                  <a:srgbClr val="FABA6A"/>
                </a:solidFill>
                <a:latin typeface="Arial"/>
                <a:ea typeface="Arial"/>
                <a:cs typeface="Arial"/>
                <a:sym typeface="Arial"/>
              </a:defRPr>
            </a:lvl9pPr>
          </a:lstStyle>
          <a:p>
            <a:endParaRPr/>
          </a:p>
        </p:txBody>
      </p:sp>
      <p:sp>
        <p:nvSpPr>
          <p:cNvPr id="1194" name="Google Shape;1194;p274"/>
          <p:cNvSpPr txBox="1">
            <a:spLocks noGrp="1"/>
          </p:cNvSpPr>
          <p:nvPr>
            <p:ph type="body" idx="1"/>
          </p:nvPr>
        </p:nvSpPr>
        <p:spPr>
          <a:xfrm>
            <a:off x="192024" y="3340602"/>
            <a:ext cx="2125980" cy="2560320"/>
          </a:xfrm>
          <a:prstGeom prst="rect">
            <a:avLst/>
          </a:prstGeom>
          <a:noFill/>
          <a:ln>
            <a:noFill/>
          </a:ln>
        </p:spPr>
        <p:txBody>
          <a:bodyPr spcFirstLastPara="1" wrap="square" lIns="91425" tIns="45700" rIns="91425" bIns="45700" anchor="t" anchorCtr="0"/>
          <a:lstStyle>
            <a:lvl1pPr marL="342900" lvl="0" indent="-171450" algn="l">
              <a:lnSpc>
                <a:spcPct val="100000"/>
              </a:lnSpc>
              <a:spcBef>
                <a:spcPts val="600"/>
              </a:spcBef>
              <a:spcAft>
                <a:spcPts val="0"/>
              </a:spcAft>
              <a:buSzPts val="1251"/>
              <a:buNone/>
              <a:defRPr sz="938">
                <a:solidFill>
                  <a:srgbClr val="FFFFFF"/>
                </a:solidFill>
              </a:defRPr>
            </a:lvl1pPr>
            <a:lvl2pPr marL="685800" lvl="1" indent="-171450" algn="l">
              <a:lnSpc>
                <a:spcPct val="90000"/>
              </a:lnSpc>
              <a:spcBef>
                <a:spcPts val="188"/>
              </a:spcBef>
              <a:spcAft>
                <a:spcPts val="0"/>
              </a:spcAft>
              <a:buSzPts val="1200"/>
              <a:buNone/>
              <a:defRPr sz="900"/>
            </a:lvl2pPr>
            <a:lvl3pPr marL="1028700" lvl="2" indent="-171450" algn="l">
              <a:lnSpc>
                <a:spcPct val="90000"/>
              </a:lnSpc>
              <a:spcBef>
                <a:spcPts val="188"/>
              </a:spcBef>
              <a:spcAft>
                <a:spcPts val="0"/>
              </a:spcAft>
              <a:buSzPts val="1000"/>
              <a:buNone/>
              <a:defRPr sz="750"/>
            </a:lvl3pPr>
            <a:lvl4pPr marL="1371600" lvl="3" indent="-171450" algn="l">
              <a:lnSpc>
                <a:spcPct val="90000"/>
              </a:lnSpc>
              <a:spcBef>
                <a:spcPts val="188"/>
              </a:spcBef>
              <a:spcAft>
                <a:spcPts val="0"/>
              </a:spcAft>
              <a:buSzPts val="900"/>
              <a:buNone/>
              <a:defRPr sz="675"/>
            </a:lvl4pPr>
            <a:lvl5pPr marL="1714500" lvl="4" indent="-171450" algn="l">
              <a:lnSpc>
                <a:spcPct val="90000"/>
              </a:lnSpc>
              <a:spcBef>
                <a:spcPts val="188"/>
              </a:spcBef>
              <a:spcAft>
                <a:spcPts val="0"/>
              </a:spcAft>
              <a:buSzPts val="900"/>
              <a:buNone/>
              <a:defRPr sz="675"/>
            </a:lvl5pPr>
            <a:lvl6pPr marL="2057400" lvl="5" indent="-171450" algn="l">
              <a:lnSpc>
                <a:spcPct val="90000"/>
              </a:lnSpc>
              <a:spcBef>
                <a:spcPts val="188"/>
              </a:spcBef>
              <a:spcAft>
                <a:spcPts val="0"/>
              </a:spcAft>
              <a:buSzPts val="900"/>
              <a:buNone/>
              <a:defRPr sz="675"/>
            </a:lvl6pPr>
            <a:lvl7pPr marL="2400300" lvl="6" indent="-171450" algn="l">
              <a:lnSpc>
                <a:spcPct val="90000"/>
              </a:lnSpc>
              <a:spcBef>
                <a:spcPts val="188"/>
              </a:spcBef>
              <a:spcAft>
                <a:spcPts val="0"/>
              </a:spcAft>
              <a:buSzPts val="900"/>
              <a:buNone/>
              <a:defRPr sz="675"/>
            </a:lvl7pPr>
            <a:lvl8pPr marL="2743200" lvl="7" indent="-171450" algn="l">
              <a:lnSpc>
                <a:spcPct val="90000"/>
              </a:lnSpc>
              <a:spcBef>
                <a:spcPts val="188"/>
              </a:spcBef>
              <a:spcAft>
                <a:spcPts val="0"/>
              </a:spcAft>
              <a:buSzPts val="900"/>
              <a:buNone/>
              <a:defRPr sz="675"/>
            </a:lvl8pPr>
            <a:lvl9pPr marL="3086100" lvl="8" indent="-171450" algn="l">
              <a:lnSpc>
                <a:spcPct val="90000"/>
              </a:lnSpc>
              <a:spcBef>
                <a:spcPts val="188"/>
              </a:spcBef>
              <a:spcAft>
                <a:spcPts val="188"/>
              </a:spcAft>
              <a:buSzPts val="900"/>
              <a:buNone/>
              <a:defRPr sz="675"/>
            </a:lvl9pPr>
          </a:lstStyle>
          <a:p>
            <a:endParaRPr/>
          </a:p>
        </p:txBody>
      </p:sp>
      <p:sp>
        <p:nvSpPr>
          <p:cNvPr id="1195" name="Google Shape;1195;p274"/>
          <p:cNvSpPr txBox="1">
            <a:spLocks noGrp="1"/>
          </p:cNvSpPr>
          <p:nvPr>
            <p:ph type="ftr" idx="11"/>
          </p:nvPr>
        </p:nvSpPr>
        <p:spPr>
          <a:xfrm>
            <a:off x="248451" y="6358800"/>
            <a:ext cx="5878813"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spTree>
    <p:extLst>
      <p:ext uri="{BB962C8B-B14F-4D97-AF65-F5344CB8AC3E}">
        <p14:creationId xmlns:p14="http://schemas.microsoft.com/office/powerpoint/2010/main" val="1457837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96"/>
        <p:cNvGrpSpPr/>
        <p:nvPr/>
      </p:nvGrpSpPr>
      <p:grpSpPr>
        <a:xfrm>
          <a:off x="0" y="0"/>
          <a:ext cx="0" cy="0"/>
          <a:chOff x="0" y="0"/>
          <a:chExt cx="0" cy="0"/>
        </a:xfrm>
      </p:grpSpPr>
      <p:sp>
        <p:nvSpPr>
          <p:cNvPr id="1197" name="Google Shape;1197;p275"/>
          <p:cNvSpPr txBox="1">
            <a:spLocks noGrp="1"/>
          </p:cNvSpPr>
          <p:nvPr>
            <p:ph type="title"/>
          </p:nvPr>
        </p:nvSpPr>
        <p:spPr>
          <a:xfrm>
            <a:off x="189691" y="1123844"/>
            <a:ext cx="2210612" cy="460118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8" name="Google Shape;1198;p275"/>
          <p:cNvSpPr txBox="1">
            <a:spLocks noGrp="1"/>
          </p:cNvSpPr>
          <p:nvPr>
            <p:ph type="body" idx="1"/>
          </p:nvPr>
        </p:nvSpPr>
        <p:spPr>
          <a:xfrm rot="5400000">
            <a:off x="3084831" y="681228"/>
            <a:ext cx="5120640" cy="5486400"/>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900"/>
              </a:spcBef>
              <a:spcAft>
                <a:spcPts val="0"/>
              </a:spcAft>
              <a:buSzPts val="1800"/>
              <a:buChar char="●"/>
              <a:defRPr/>
            </a:lvl1pPr>
            <a:lvl2pPr marL="685800" lvl="1" indent="-257175" algn="l">
              <a:lnSpc>
                <a:spcPct val="90000"/>
              </a:lnSpc>
              <a:spcBef>
                <a:spcPts val="188"/>
              </a:spcBef>
              <a:spcAft>
                <a:spcPts val="0"/>
              </a:spcAft>
              <a:buSzPts val="1800"/>
              <a:buChar char="●"/>
              <a:defRPr/>
            </a:lvl2pPr>
            <a:lvl3pPr marL="1028700" lvl="2" indent="-257175" algn="l">
              <a:lnSpc>
                <a:spcPct val="90000"/>
              </a:lnSpc>
              <a:spcBef>
                <a:spcPts val="188"/>
              </a:spcBef>
              <a:spcAft>
                <a:spcPts val="0"/>
              </a:spcAft>
              <a:buSzPts val="1800"/>
              <a:buChar char="●"/>
              <a:defRPr/>
            </a:lvl3pPr>
            <a:lvl4pPr marL="1371600" lvl="3" indent="-257175" algn="l">
              <a:lnSpc>
                <a:spcPct val="90000"/>
              </a:lnSpc>
              <a:spcBef>
                <a:spcPts val="188"/>
              </a:spcBef>
              <a:spcAft>
                <a:spcPts val="0"/>
              </a:spcAft>
              <a:buSzPts val="1800"/>
              <a:buChar char="●"/>
              <a:defRPr/>
            </a:lvl4pPr>
            <a:lvl5pPr marL="1714500" lvl="4" indent="-257175" algn="l">
              <a:lnSpc>
                <a:spcPct val="90000"/>
              </a:lnSpc>
              <a:spcBef>
                <a:spcPts val="188"/>
              </a:spcBef>
              <a:spcAft>
                <a:spcPts val="0"/>
              </a:spcAft>
              <a:buSzPts val="1800"/>
              <a:buChar char="●"/>
              <a:defRPr/>
            </a:lvl5pPr>
            <a:lvl6pPr marL="2057400" lvl="5" indent="-257175" algn="l">
              <a:lnSpc>
                <a:spcPct val="90000"/>
              </a:lnSpc>
              <a:spcBef>
                <a:spcPts val="188"/>
              </a:spcBef>
              <a:spcAft>
                <a:spcPts val="0"/>
              </a:spcAft>
              <a:buSzPts val="1800"/>
              <a:buChar char="●"/>
              <a:defRPr/>
            </a:lvl6pPr>
            <a:lvl7pPr marL="2400300" lvl="6" indent="-257175" algn="l">
              <a:lnSpc>
                <a:spcPct val="90000"/>
              </a:lnSpc>
              <a:spcBef>
                <a:spcPts val="188"/>
              </a:spcBef>
              <a:spcAft>
                <a:spcPts val="0"/>
              </a:spcAft>
              <a:buSzPts val="1800"/>
              <a:buChar char="●"/>
              <a:defRPr/>
            </a:lvl7pPr>
            <a:lvl8pPr marL="2743200" lvl="7" indent="-257175" algn="l">
              <a:lnSpc>
                <a:spcPct val="90000"/>
              </a:lnSpc>
              <a:spcBef>
                <a:spcPts val="188"/>
              </a:spcBef>
              <a:spcAft>
                <a:spcPts val="0"/>
              </a:spcAft>
              <a:buSzPts val="1800"/>
              <a:buChar char="●"/>
              <a:defRPr/>
            </a:lvl8pPr>
            <a:lvl9pPr marL="3086100" lvl="8" indent="-257175" algn="l">
              <a:lnSpc>
                <a:spcPct val="90000"/>
              </a:lnSpc>
              <a:spcBef>
                <a:spcPts val="188"/>
              </a:spcBef>
              <a:spcAft>
                <a:spcPts val="188"/>
              </a:spcAft>
              <a:buSzPts val="1800"/>
              <a:buChar char="●"/>
              <a:defRPr/>
            </a:lvl9pPr>
          </a:lstStyle>
          <a:p>
            <a:endParaRPr/>
          </a:p>
        </p:txBody>
      </p:sp>
      <p:sp>
        <p:nvSpPr>
          <p:cNvPr id="1199" name="Google Shape;1199;p275"/>
          <p:cNvSpPr txBox="1">
            <a:spLocks noGrp="1"/>
          </p:cNvSpPr>
          <p:nvPr>
            <p:ph type="dt" idx="10"/>
          </p:nvPr>
        </p:nvSpPr>
        <p:spPr>
          <a:xfrm>
            <a:off x="196849" y="6356357"/>
            <a:ext cx="2057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685800" eaLnBrk="1" fontAlgn="auto" hangingPunct="1">
              <a:buClr>
                <a:srgbClr val="000000"/>
              </a:buClr>
              <a:defRPr/>
            </a:pPr>
            <a:endParaRPr lang="en-US" kern="0">
              <a:solidFill>
                <a:srgbClr val="F8971D"/>
              </a:solidFill>
            </a:endParaRPr>
          </a:p>
        </p:txBody>
      </p:sp>
      <p:sp>
        <p:nvSpPr>
          <p:cNvPr id="1200" name="Google Shape;1200;p275"/>
          <p:cNvSpPr txBox="1">
            <a:spLocks noGrp="1"/>
          </p:cNvSpPr>
          <p:nvPr>
            <p:ph type="ftr" idx="11"/>
          </p:nvPr>
        </p:nvSpPr>
        <p:spPr>
          <a:xfrm>
            <a:off x="189691" y="6366616"/>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spTree>
    <p:extLst>
      <p:ext uri="{BB962C8B-B14F-4D97-AF65-F5344CB8AC3E}">
        <p14:creationId xmlns:p14="http://schemas.microsoft.com/office/powerpoint/2010/main" val="2198877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201"/>
        <p:cNvGrpSpPr/>
        <p:nvPr/>
      </p:nvGrpSpPr>
      <p:grpSpPr>
        <a:xfrm>
          <a:off x="0" y="0"/>
          <a:ext cx="0" cy="0"/>
          <a:chOff x="0" y="0"/>
          <a:chExt cx="0" cy="0"/>
        </a:xfrm>
      </p:grpSpPr>
      <p:sp>
        <p:nvSpPr>
          <p:cNvPr id="1202" name="Google Shape;1202;p276"/>
          <p:cNvSpPr txBox="1">
            <a:spLocks noGrp="1"/>
          </p:cNvSpPr>
          <p:nvPr>
            <p:ph type="title"/>
          </p:nvPr>
        </p:nvSpPr>
        <p:spPr>
          <a:xfrm rot="5400000">
            <a:off x="-1133475" y="2409825"/>
            <a:ext cx="4953000" cy="211455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3" name="Google Shape;1203;p276"/>
          <p:cNvSpPr txBox="1">
            <a:spLocks noGrp="1"/>
          </p:cNvSpPr>
          <p:nvPr>
            <p:ph type="body" idx="1"/>
          </p:nvPr>
        </p:nvSpPr>
        <p:spPr>
          <a:xfrm rot="5400000">
            <a:off x="3083814" y="685800"/>
            <a:ext cx="5120640" cy="5486400"/>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900"/>
              </a:spcBef>
              <a:spcAft>
                <a:spcPts val="0"/>
              </a:spcAft>
              <a:buSzPts val="1800"/>
              <a:buChar char="●"/>
              <a:defRPr/>
            </a:lvl1pPr>
            <a:lvl2pPr marL="685800" lvl="1" indent="-257175" algn="l">
              <a:lnSpc>
                <a:spcPct val="90000"/>
              </a:lnSpc>
              <a:spcBef>
                <a:spcPts val="188"/>
              </a:spcBef>
              <a:spcAft>
                <a:spcPts val="0"/>
              </a:spcAft>
              <a:buSzPts val="1800"/>
              <a:buChar char="●"/>
              <a:defRPr/>
            </a:lvl2pPr>
            <a:lvl3pPr marL="1028700" lvl="2" indent="-257175" algn="l">
              <a:lnSpc>
                <a:spcPct val="90000"/>
              </a:lnSpc>
              <a:spcBef>
                <a:spcPts val="188"/>
              </a:spcBef>
              <a:spcAft>
                <a:spcPts val="0"/>
              </a:spcAft>
              <a:buSzPts val="1800"/>
              <a:buChar char="●"/>
              <a:defRPr/>
            </a:lvl3pPr>
            <a:lvl4pPr marL="1371600" lvl="3" indent="-257175" algn="l">
              <a:lnSpc>
                <a:spcPct val="90000"/>
              </a:lnSpc>
              <a:spcBef>
                <a:spcPts val="188"/>
              </a:spcBef>
              <a:spcAft>
                <a:spcPts val="0"/>
              </a:spcAft>
              <a:buSzPts val="1800"/>
              <a:buChar char="●"/>
              <a:defRPr/>
            </a:lvl4pPr>
            <a:lvl5pPr marL="1714500" lvl="4" indent="-257175" algn="l">
              <a:lnSpc>
                <a:spcPct val="90000"/>
              </a:lnSpc>
              <a:spcBef>
                <a:spcPts val="188"/>
              </a:spcBef>
              <a:spcAft>
                <a:spcPts val="0"/>
              </a:spcAft>
              <a:buSzPts val="1800"/>
              <a:buChar char="●"/>
              <a:defRPr/>
            </a:lvl5pPr>
            <a:lvl6pPr marL="2057400" lvl="5" indent="-257175" algn="l">
              <a:lnSpc>
                <a:spcPct val="90000"/>
              </a:lnSpc>
              <a:spcBef>
                <a:spcPts val="188"/>
              </a:spcBef>
              <a:spcAft>
                <a:spcPts val="0"/>
              </a:spcAft>
              <a:buSzPts val="1800"/>
              <a:buChar char="●"/>
              <a:defRPr/>
            </a:lvl6pPr>
            <a:lvl7pPr marL="2400300" lvl="6" indent="-257175" algn="l">
              <a:lnSpc>
                <a:spcPct val="90000"/>
              </a:lnSpc>
              <a:spcBef>
                <a:spcPts val="188"/>
              </a:spcBef>
              <a:spcAft>
                <a:spcPts val="0"/>
              </a:spcAft>
              <a:buSzPts val="1800"/>
              <a:buChar char="●"/>
              <a:defRPr/>
            </a:lvl7pPr>
            <a:lvl8pPr marL="2743200" lvl="7" indent="-257175" algn="l">
              <a:lnSpc>
                <a:spcPct val="90000"/>
              </a:lnSpc>
              <a:spcBef>
                <a:spcPts val="188"/>
              </a:spcBef>
              <a:spcAft>
                <a:spcPts val="0"/>
              </a:spcAft>
              <a:buSzPts val="1800"/>
              <a:buChar char="●"/>
              <a:defRPr/>
            </a:lvl8pPr>
            <a:lvl9pPr marL="3086100" lvl="8" indent="-257175" algn="l">
              <a:lnSpc>
                <a:spcPct val="90000"/>
              </a:lnSpc>
              <a:spcBef>
                <a:spcPts val="188"/>
              </a:spcBef>
              <a:spcAft>
                <a:spcPts val="188"/>
              </a:spcAft>
              <a:buSzPts val="1800"/>
              <a:buChar char="●"/>
              <a:defRPr/>
            </a:lvl9pPr>
          </a:lstStyle>
          <a:p>
            <a:endParaRPr/>
          </a:p>
        </p:txBody>
      </p:sp>
      <p:sp>
        <p:nvSpPr>
          <p:cNvPr id="1204" name="Google Shape;1204;p276"/>
          <p:cNvSpPr txBox="1">
            <a:spLocks noGrp="1"/>
          </p:cNvSpPr>
          <p:nvPr>
            <p:ph type="dt" idx="10"/>
          </p:nvPr>
        </p:nvSpPr>
        <p:spPr>
          <a:xfrm>
            <a:off x="196849" y="6356357"/>
            <a:ext cx="2057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685800" eaLnBrk="1" fontAlgn="auto" hangingPunct="1">
              <a:buClr>
                <a:srgbClr val="000000"/>
              </a:buClr>
              <a:defRPr/>
            </a:pPr>
            <a:endParaRPr lang="en-US" kern="0">
              <a:solidFill>
                <a:srgbClr val="F8971D"/>
              </a:solidFill>
            </a:endParaRPr>
          </a:p>
        </p:txBody>
      </p:sp>
      <p:sp>
        <p:nvSpPr>
          <p:cNvPr id="1205" name="Google Shape;1205;p276"/>
          <p:cNvSpPr txBox="1">
            <a:spLocks noGrp="1"/>
          </p:cNvSpPr>
          <p:nvPr>
            <p:ph type="ftr" idx="11"/>
          </p:nvPr>
        </p:nvSpPr>
        <p:spPr>
          <a:xfrm>
            <a:off x="189691" y="6366616"/>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spTree>
    <p:extLst>
      <p:ext uri="{BB962C8B-B14F-4D97-AF65-F5344CB8AC3E}">
        <p14:creationId xmlns:p14="http://schemas.microsoft.com/office/powerpoint/2010/main" val="1631483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a:t>Click to edit</a:t>
            </a:r>
          </a:p>
        </p:txBody>
      </p:sp>
      <p:sp>
        <p:nvSpPr>
          <p:cNvPr id="3" name="Content Placeholder 2"/>
          <p:cNvSpPr>
            <a:spLocks noGrp="1"/>
          </p:cNvSpPr>
          <p:nvPr>
            <p:ph idx="1"/>
          </p:nvPr>
        </p:nvSpPr>
        <p:spPr>
          <a:xfrm>
            <a:off x="457200" y="1524000"/>
            <a:ext cx="7543800" cy="3581400"/>
          </a:xfrm>
        </p:spPr>
        <p:txBody>
          <a:bodyPr/>
          <a:lstStyle>
            <a:lvl1pPr>
              <a:defRPr>
                <a:solidFill>
                  <a:srgbClr val="0081C6"/>
                </a:solidFill>
              </a:defRPr>
            </a:lvl1pPr>
            <a:lvl2pPr>
              <a:defRPr b="0">
                <a:solidFill>
                  <a:srgbClr val="0081C6"/>
                </a:solidFill>
              </a:defRPr>
            </a:lvl2pPr>
            <a:lvl3pPr>
              <a:defRPr b="0">
                <a:solidFill>
                  <a:srgbClr val="0081C6"/>
                </a:solidFill>
              </a:defRPr>
            </a:lvl3pPr>
            <a:lvl4pPr>
              <a:defRPr b="0">
                <a:solidFill>
                  <a:srgbClr val="0081C6"/>
                </a:solidFill>
              </a:defRPr>
            </a:lvl4pPr>
            <a:lvl5pPr>
              <a:defRPr b="0">
                <a:solidFill>
                  <a:srgbClr val="0081C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6486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2"/>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8" y="762002"/>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4050" spc="-75"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1500" cap="none" spc="0" baseline="0">
                <a:solidFill>
                  <a:schemeClr val="accent1">
                    <a:lumMod val="20000"/>
                    <a:lumOff val="80000"/>
                  </a:schemeClr>
                </a:solidFill>
              </a:defRPr>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solidFill>
                  <a:srgbClr val="9FA1A4">
                    <a:lumMod val="50000"/>
                  </a:srgbClr>
                </a:solidFill>
                <a:latin typeface="Arial" panose="020B0604020202020204"/>
              </a:rPr>
              <a:t>© All rights reserved. No utilization or reproduction of this material is allowed without the written permission of CSH.</a:t>
            </a:r>
            <a:endParaRPr lang="en-US">
              <a:solidFill>
                <a:srgbClr val="9FA1A4">
                  <a:lumMod val="50000"/>
                </a:srgbClr>
              </a:solidFill>
              <a:latin typeface="Arial" panose="020B0604020202020204"/>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6021" y="6172229"/>
            <a:ext cx="1487341" cy="753889"/>
          </a:xfrm>
          <a:prstGeom prst="rect">
            <a:avLst/>
          </a:prstGeom>
        </p:spPr>
      </p:pic>
    </p:spTree>
    <p:extLst>
      <p:ext uri="{BB962C8B-B14F-4D97-AF65-F5344CB8AC3E}">
        <p14:creationId xmlns:p14="http://schemas.microsoft.com/office/powerpoint/2010/main" val="954244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solidFill>
                  <a:srgbClr val="9FA1A4">
                    <a:lumMod val="50000"/>
                  </a:srgbClr>
                </a:solidFill>
                <a:latin typeface="Arial" panose="020B0604020202020204"/>
              </a:rPr>
              <a:t>© All rights reserved. No utilization or reproduction of this material is allowed without the written permission of CSH.</a:t>
            </a:r>
            <a:endParaRPr lang="en-US">
              <a:solidFill>
                <a:srgbClr val="9FA1A4">
                  <a:lumMod val="50000"/>
                </a:srgbClr>
              </a:solidFill>
              <a:latin typeface="Arial" panose="020B0604020202020204"/>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5330" y="6248454"/>
            <a:ext cx="1186568" cy="601436"/>
          </a:xfrm>
          <a:prstGeom prst="rect">
            <a:avLst/>
          </a:prstGeom>
        </p:spPr>
      </p:pic>
    </p:spTree>
    <p:extLst>
      <p:ext uri="{BB962C8B-B14F-4D97-AF65-F5344CB8AC3E}">
        <p14:creationId xmlns:p14="http://schemas.microsoft.com/office/powerpoint/2010/main" val="2222583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_Text_withBullet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solidFill>
                  <a:srgbClr val="9FA1A4">
                    <a:lumMod val="50000"/>
                  </a:srgbClr>
                </a:solidFill>
                <a:latin typeface="Arial" panose="020B0604020202020204"/>
              </a:rPr>
              <a:t>© All rights reserved. No utilization or reproduction of this material is allowed without the written permission of CSH.</a:t>
            </a:r>
            <a:endParaRPr lang="en-US">
              <a:solidFill>
                <a:srgbClr val="9FA1A4">
                  <a:lumMod val="50000"/>
                </a:srgbClr>
              </a:solidFill>
              <a:latin typeface="Arial" panose="020B0604020202020204"/>
            </a:endParaRPr>
          </a:p>
        </p:txBody>
      </p:sp>
      <p:sp>
        <p:nvSpPr>
          <p:cNvPr id="2" name="Title 1"/>
          <p:cNvSpPr>
            <a:spLocks noGrp="1"/>
          </p:cNvSpPr>
          <p:nvPr>
            <p:ph type="title" hasCustomPrompt="1"/>
          </p:nvPr>
        </p:nvSpPr>
        <p:spPr>
          <a:xfrm>
            <a:off x="914400" y="336439"/>
            <a:ext cx="7277100" cy="704962"/>
          </a:xfrm>
        </p:spPr>
        <p:txBody>
          <a:bodyPr>
            <a:normAutofit/>
          </a:bodyPr>
          <a:lstStyle>
            <a:lvl1pPr>
              <a:defRPr sz="3000" baseline="0">
                <a:solidFill>
                  <a:schemeClr val="accent2"/>
                </a:solidFill>
              </a:defRPr>
            </a:lvl1pPr>
          </a:lstStyle>
          <a:p>
            <a:r>
              <a:rPr lang="en-US"/>
              <a:t>Title Text Here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0565" y="6280999"/>
            <a:ext cx="1138365" cy="577003"/>
          </a:xfrm>
          <a:prstGeom prst="rect">
            <a:avLst/>
          </a:prstGeom>
        </p:spPr>
      </p:pic>
      <p:sp>
        <p:nvSpPr>
          <p:cNvPr id="5" name="Text Placeholder 4"/>
          <p:cNvSpPr>
            <a:spLocks noGrp="1"/>
          </p:cNvSpPr>
          <p:nvPr>
            <p:ph type="body" sz="quarter" idx="12"/>
          </p:nvPr>
        </p:nvSpPr>
        <p:spPr>
          <a:xfrm>
            <a:off x="914400" y="1235075"/>
            <a:ext cx="7277100" cy="4806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908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andText_NoBullet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solidFill>
                  <a:srgbClr val="9FA1A4">
                    <a:lumMod val="50000"/>
                  </a:srgbClr>
                </a:solidFill>
                <a:latin typeface="Arial" panose="020B0604020202020204"/>
              </a:rPr>
              <a:t>© All rights reserved. No utilization or reproduction of this material is allowed without the written permission of CSH.</a:t>
            </a:r>
            <a:endParaRPr lang="en-US">
              <a:solidFill>
                <a:srgbClr val="9FA1A4">
                  <a:lumMod val="50000"/>
                </a:srgbClr>
              </a:solidFill>
              <a:latin typeface="Arial" panose="020B0604020202020204"/>
            </a:endParaRPr>
          </a:p>
        </p:txBody>
      </p:sp>
      <p:sp>
        <p:nvSpPr>
          <p:cNvPr id="2" name="Title 1"/>
          <p:cNvSpPr>
            <a:spLocks noGrp="1"/>
          </p:cNvSpPr>
          <p:nvPr>
            <p:ph type="title" hasCustomPrompt="1"/>
          </p:nvPr>
        </p:nvSpPr>
        <p:spPr>
          <a:xfrm>
            <a:off x="914400" y="336439"/>
            <a:ext cx="7277100" cy="704962"/>
          </a:xfrm>
        </p:spPr>
        <p:txBody>
          <a:bodyPr>
            <a:normAutofit/>
          </a:bodyPr>
          <a:lstStyle>
            <a:lvl1pPr>
              <a:defRPr sz="3000" baseline="0">
                <a:solidFill>
                  <a:schemeClr val="accent2"/>
                </a:solidFill>
              </a:defRPr>
            </a:lvl1pPr>
          </a:lstStyle>
          <a:p>
            <a:r>
              <a:rPr lang="en-US"/>
              <a:t>Title Text Here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0565" y="6280999"/>
            <a:ext cx="1138365" cy="577003"/>
          </a:xfrm>
          <a:prstGeom prst="rect">
            <a:avLst/>
          </a:prstGeom>
        </p:spPr>
      </p:pic>
      <p:sp>
        <p:nvSpPr>
          <p:cNvPr id="5" name="Text Placeholder 4"/>
          <p:cNvSpPr>
            <a:spLocks noGrp="1"/>
          </p:cNvSpPr>
          <p:nvPr>
            <p:ph type="body" sz="quarter" idx="12"/>
          </p:nvPr>
        </p:nvSpPr>
        <p:spPr>
          <a:xfrm>
            <a:off x="914400" y="1235075"/>
            <a:ext cx="7277100" cy="4806950"/>
          </a:xfrm>
        </p:spPr>
        <p:txBody>
          <a:bodyPr/>
          <a:lstStyle>
            <a:lvl1pPr marL="0" indent="0">
              <a:buFontTx/>
              <a:buNone/>
              <a:defRPr/>
            </a:lvl1pPr>
            <a:lvl2pPr marL="377190" indent="0">
              <a:buFontTx/>
              <a:buNone/>
              <a:defRPr/>
            </a:lvl2pPr>
            <a:lvl3pPr marL="720090" indent="0">
              <a:buFontTx/>
              <a:buNone/>
              <a:defRPr/>
            </a:lvl3pPr>
            <a:lvl4pPr marL="1062990" indent="0">
              <a:buFontTx/>
              <a:buNone/>
              <a:defRPr/>
            </a:lvl4pPr>
            <a:lvl5pPr marL="140589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2798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49716" y="1445079"/>
            <a:ext cx="8351384" cy="4996542"/>
          </a:xfrm>
        </p:spPr>
        <p:txBody>
          <a:bodyPr/>
          <a:lstStyle/>
          <a:p>
            <a:r>
              <a:rPr lang="en-US"/>
              <a:t>Click icon to add picture</a:t>
            </a:r>
          </a:p>
        </p:txBody>
      </p:sp>
      <p:sp>
        <p:nvSpPr>
          <p:cNvPr id="6" name="Title 5"/>
          <p:cNvSpPr>
            <a:spLocks noGrp="1"/>
          </p:cNvSpPr>
          <p:nvPr>
            <p:ph type="title"/>
          </p:nvPr>
        </p:nvSpPr>
        <p:spPr>
          <a:xfrm>
            <a:off x="1123885" y="282918"/>
            <a:ext cx="7003047" cy="876412"/>
          </a:xfrm>
        </p:spPr>
        <p:txBody>
          <a:bodyPr>
            <a:normAutofit/>
          </a:bodyPr>
          <a:lstStyle>
            <a:lvl1pPr algn="ctr">
              <a:defRPr sz="3000">
                <a:solidFill>
                  <a:schemeClr val="accent2"/>
                </a:solidFill>
              </a:defRPr>
            </a:lvl1pPr>
          </a:lstStyle>
          <a:p>
            <a:r>
              <a:rPr lang="en-US"/>
              <a:t>Click to edit Master title style</a:t>
            </a:r>
          </a:p>
        </p:txBody>
      </p:sp>
    </p:spTree>
    <p:extLst>
      <p:ext uri="{BB962C8B-B14F-4D97-AF65-F5344CB8AC3E}">
        <p14:creationId xmlns:p14="http://schemas.microsoft.com/office/powerpoint/2010/main" val="1745410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SmartArt Placeholder 2"/>
          <p:cNvSpPr>
            <a:spLocks noGrp="1"/>
          </p:cNvSpPr>
          <p:nvPr>
            <p:ph type="dgm" sz="quarter" idx="11"/>
          </p:nvPr>
        </p:nvSpPr>
        <p:spPr>
          <a:xfrm>
            <a:off x="416379" y="1151166"/>
            <a:ext cx="8474528" cy="5453063"/>
          </a:xfrm>
        </p:spPr>
        <p:txBody>
          <a:bodyPr/>
          <a:lstStyle/>
          <a:p>
            <a:r>
              <a:rPr lang="en-US"/>
              <a:t>Click icon to add SmartArt graphic</a:t>
            </a:r>
          </a:p>
        </p:txBody>
      </p:sp>
      <p:sp>
        <p:nvSpPr>
          <p:cNvPr id="7" name="Title 5"/>
          <p:cNvSpPr>
            <a:spLocks noGrp="1"/>
          </p:cNvSpPr>
          <p:nvPr>
            <p:ph type="title"/>
          </p:nvPr>
        </p:nvSpPr>
        <p:spPr>
          <a:xfrm>
            <a:off x="1123885" y="282918"/>
            <a:ext cx="7003047" cy="876412"/>
          </a:xfrm>
        </p:spPr>
        <p:txBody>
          <a:bodyPr>
            <a:normAutofit/>
          </a:bodyPr>
          <a:lstStyle>
            <a:lvl1pPr algn="ctr">
              <a:defRPr sz="3000">
                <a:solidFill>
                  <a:schemeClr val="accent2"/>
                </a:solidFill>
              </a:defRPr>
            </a:lvl1pPr>
          </a:lstStyle>
          <a:p>
            <a:r>
              <a:rPr lang="en-US"/>
              <a:t>Click to edit Master title style</a:t>
            </a:r>
          </a:p>
        </p:txBody>
      </p:sp>
    </p:spTree>
    <p:extLst>
      <p:ext uri="{BB962C8B-B14F-4D97-AF65-F5344CB8AC3E}">
        <p14:creationId xmlns:p14="http://schemas.microsoft.com/office/powerpoint/2010/main" val="3640090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315200" cy="533400"/>
          </a:xfrm>
        </p:spPr>
        <p:txBody>
          <a:bodyPr/>
          <a:lstStyle>
            <a:lvl1pPr>
              <a:defRPr sz="2800">
                <a:solidFill>
                  <a:srgbClr val="FFFFFF"/>
                </a:solidFill>
              </a:defRPr>
            </a:lvl1pPr>
          </a:lstStyle>
          <a:p>
            <a:r>
              <a:rPr lang="en-US" dirty="0" smtClean="0"/>
              <a:t>CLICK TO EDIT</a:t>
            </a:r>
            <a:endParaRPr lang="en-US" dirty="0"/>
          </a:p>
        </p:txBody>
      </p:sp>
      <p:sp>
        <p:nvSpPr>
          <p:cNvPr id="3" name="Content Placeholder 2"/>
          <p:cNvSpPr>
            <a:spLocks noGrp="1"/>
          </p:cNvSpPr>
          <p:nvPr>
            <p:ph idx="1"/>
          </p:nvPr>
        </p:nvSpPr>
        <p:spPr>
          <a:xfrm>
            <a:off x="609600" y="2209800"/>
            <a:ext cx="7543800" cy="3581400"/>
          </a:xfrm>
        </p:spPr>
        <p:txBody>
          <a:bodyPr/>
          <a:lstStyle>
            <a:lvl1pPr>
              <a:defRPr sz="1800">
                <a:solidFill>
                  <a:srgbClr val="0081C6"/>
                </a:solidFill>
              </a:defRPr>
            </a:lvl1pPr>
            <a:lvl2pPr>
              <a:defRPr sz="1800">
                <a:solidFill>
                  <a:srgbClr val="0081C6"/>
                </a:solidFill>
              </a:defRPr>
            </a:lvl2pPr>
            <a:lvl3pPr>
              <a:defRPr sz="1800">
                <a:solidFill>
                  <a:srgbClr val="0081C6"/>
                </a:solidFill>
              </a:defRPr>
            </a:lvl3pPr>
            <a:lvl4pPr>
              <a:defRPr sz="1800">
                <a:solidFill>
                  <a:srgbClr val="0081C6"/>
                </a:solidFill>
              </a:defRPr>
            </a:lvl4pPr>
            <a:lvl5pPr>
              <a:defRPr sz="1800" b="0">
                <a:solidFill>
                  <a:srgbClr val="0081C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309667"/>
      </p:ext>
    </p:extLst>
  </p:cSld>
  <p:clrMapOvr>
    <a:masterClrMapping/>
  </p:clrMapOvr>
  <p:transition advTm="1000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9690" y="6199182"/>
            <a:ext cx="7430311" cy="365125"/>
          </a:xfrm>
        </p:spPr>
        <p:txBody>
          <a:bodyPr/>
          <a:lstStyle/>
          <a:p>
            <a:pPr defTabSz="685800" eaLnBrk="1" fontAlgn="auto" hangingPunct="1">
              <a:spcBef>
                <a:spcPts val="0"/>
              </a:spcBef>
              <a:spcAft>
                <a:spcPts val="0"/>
              </a:spcAft>
            </a:pPr>
            <a:r>
              <a:rPr lang="en-US" smtClean="0">
                <a:solidFill>
                  <a:srgbClr val="9FA1A4">
                    <a:lumMod val="50000"/>
                  </a:srgbClr>
                </a:solidFill>
                <a:latin typeface="Arial" panose="020B0604020202020204"/>
              </a:rPr>
              <a:t>© All rights reserved. No utilization or reproduction of this material is allowed without the written permission of CSH.</a:t>
            </a:r>
            <a:endParaRPr lang="en-US">
              <a:solidFill>
                <a:srgbClr val="9FA1A4">
                  <a:lumMod val="50000"/>
                </a:srgbClr>
              </a:solidFill>
              <a:latin typeface="Arial" panose="020B0604020202020204"/>
            </a:endParaRPr>
          </a:p>
        </p:txBody>
      </p:sp>
    </p:spTree>
    <p:extLst>
      <p:ext uri="{BB962C8B-B14F-4D97-AF65-F5344CB8AC3E}">
        <p14:creationId xmlns:p14="http://schemas.microsoft.com/office/powerpoint/2010/main" val="716767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4050" b="0" spc="-75"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150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solidFill>
                  <a:srgbClr val="9FA1A4">
                    <a:lumMod val="50000"/>
                  </a:srgbClr>
                </a:solidFill>
                <a:latin typeface="Arial" panose="020B0604020202020204"/>
              </a:rPr>
              <a:t>© All rights reserved. No utilization or reproduction of this material is allowed without the written permission of CSH.</a:t>
            </a:r>
            <a:endParaRPr lang="en-US">
              <a:solidFill>
                <a:srgbClr val="9FA1A4">
                  <a:lumMod val="50000"/>
                </a:srgbClr>
              </a:solidFill>
              <a:latin typeface="Arial" panose="020B0604020202020204"/>
            </a:endParaRPr>
          </a:p>
        </p:txBody>
      </p:sp>
    </p:spTree>
    <p:extLst>
      <p:ext uri="{BB962C8B-B14F-4D97-AF65-F5344CB8AC3E}">
        <p14:creationId xmlns:p14="http://schemas.microsoft.com/office/powerpoint/2010/main" val="3900784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a:xfrm>
            <a:off x="189690" y="6356352"/>
            <a:ext cx="7430311" cy="365125"/>
          </a:xfrm>
        </p:spPr>
        <p:txBody>
          <a:bodyPr/>
          <a:lstStyle/>
          <a:p>
            <a:pPr defTabSz="685800" eaLnBrk="1" fontAlgn="auto" hangingPunct="1">
              <a:spcBef>
                <a:spcPts val="0"/>
              </a:spcBef>
              <a:spcAft>
                <a:spcPts val="0"/>
              </a:spcAft>
            </a:pPr>
            <a:r>
              <a:rPr lang="en-US" smtClean="0">
                <a:solidFill>
                  <a:srgbClr val="9FA1A4">
                    <a:lumMod val="50000"/>
                  </a:srgbClr>
                </a:solidFill>
                <a:latin typeface="Arial" panose="020B0604020202020204"/>
              </a:rPr>
              <a:t>© All rights reserved. No utilization or reproduction of this material is allowed without the written permission of CSH.</a:t>
            </a:r>
            <a:endParaRPr lang="en-US">
              <a:solidFill>
                <a:srgbClr val="9FA1A4">
                  <a:lumMod val="50000"/>
                </a:srgbClr>
              </a:solidFill>
              <a:latin typeface="Arial" panose="020B0604020202020204"/>
            </a:endParaRPr>
          </a:p>
        </p:txBody>
      </p:sp>
    </p:spTree>
    <p:extLst>
      <p:ext uri="{BB962C8B-B14F-4D97-AF65-F5344CB8AC3E}">
        <p14:creationId xmlns:p14="http://schemas.microsoft.com/office/powerpoint/2010/main" val="801052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lvl1pPr>
              <a:defRPr sz="2700"/>
            </a:lvl1p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425" b="1">
                <a:solidFill>
                  <a:schemeClr val="tx1">
                    <a:lumMod val="65000"/>
                    <a:lumOff val="3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9"/>
            <a:ext cx="2606040" cy="813171"/>
          </a:xfrm>
        </p:spPr>
        <p:txBody>
          <a:bodyPr anchor="b">
            <a:normAutofit/>
          </a:bodyPr>
          <a:lstStyle>
            <a:lvl1pPr marL="0" indent="0">
              <a:spcBef>
                <a:spcPts val="0"/>
              </a:spcBef>
              <a:buNone/>
              <a:defRPr sz="1425" b="1">
                <a:solidFill>
                  <a:schemeClr val="tx1">
                    <a:lumMod val="65000"/>
                    <a:lumOff val="3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425"/>
            </a:lvl1pPr>
            <a:lvl2pPr>
              <a:defRPr sz="1275"/>
            </a:lvl2pPr>
            <a:lvl3pPr>
              <a:defRPr sz="1125"/>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p:txBody>
          <a:bodyPr/>
          <a:lstStyle/>
          <a:p>
            <a:pPr defTabSz="685800" eaLnBrk="1" fontAlgn="auto" hangingPunct="1">
              <a:spcBef>
                <a:spcPts val="0"/>
              </a:spcBef>
              <a:spcAft>
                <a:spcPts val="0"/>
              </a:spcAft>
            </a:pPr>
            <a:r>
              <a:rPr lang="en-US" smtClean="0">
                <a:solidFill>
                  <a:srgbClr val="9FA1A4">
                    <a:lumMod val="50000"/>
                  </a:srgbClr>
                </a:solidFill>
                <a:latin typeface="Arial" panose="020B0604020202020204"/>
              </a:rPr>
              <a:t>© All rights reserved. No utilization or reproduction of this material is allowed without the written permission of CSH.</a:t>
            </a:r>
            <a:endParaRPr lang="en-US">
              <a:solidFill>
                <a:srgbClr val="9FA1A4">
                  <a:lumMod val="50000"/>
                </a:srgbClr>
              </a:solidFill>
              <a:latin typeface="Arial" panose="020B0604020202020204"/>
            </a:endParaRPr>
          </a:p>
        </p:txBody>
      </p:sp>
    </p:spTree>
    <p:extLst>
      <p:ext uri="{BB962C8B-B14F-4D97-AF65-F5344CB8AC3E}">
        <p14:creationId xmlns:p14="http://schemas.microsoft.com/office/powerpoint/2010/main" val="1107608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lvl1pPr>
              <a:defRPr sz="2700"/>
            </a:lvl1pPr>
          </a:lstStyle>
          <a:p>
            <a:r>
              <a:rPr lang="en-US"/>
              <a:t>Click to edit Master title style</a:t>
            </a:r>
          </a:p>
        </p:txBody>
      </p:sp>
      <p:sp>
        <p:nvSpPr>
          <p:cNvPr id="7" name="Footer Placeholder 6"/>
          <p:cNvSpPr>
            <a:spLocks noGrp="1"/>
          </p:cNvSpPr>
          <p:nvPr>
            <p:ph type="ftr" sz="quarter" idx="11"/>
          </p:nvPr>
        </p:nvSpPr>
        <p:spPr/>
        <p:txBody>
          <a:bodyPr/>
          <a:lstStyle/>
          <a:p>
            <a:pPr defTabSz="685800" eaLnBrk="1" fontAlgn="auto" hangingPunct="1">
              <a:spcBef>
                <a:spcPts val="0"/>
              </a:spcBef>
              <a:spcAft>
                <a:spcPts val="0"/>
              </a:spcAft>
            </a:pPr>
            <a:r>
              <a:rPr lang="en-US" smtClean="0">
                <a:solidFill>
                  <a:srgbClr val="9FA1A4">
                    <a:lumMod val="50000"/>
                  </a:srgbClr>
                </a:solidFill>
                <a:latin typeface="Arial" panose="020B0604020202020204"/>
              </a:rPr>
              <a:t>© All rights reserved. No utilization or reproduction of this material is allowed without the written permission of CSH.</a:t>
            </a:r>
            <a:endParaRPr lang="en-US">
              <a:solidFill>
                <a:srgbClr val="9FA1A4">
                  <a:lumMod val="50000"/>
                </a:srgbClr>
              </a:solidFill>
              <a:latin typeface="Arial" panose="020B0604020202020204"/>
            </a:endParaRPr>
          </a:p>
        </p:txBody>
      </p:sp>
    </p:spTree>
    <p:extLst>
      <p:ext uri="{BB962C8B-B14F-4D97-AF65-F5344CB8AC3E}">
        <p14:creationId xmlns:p14="http://schemas.microsoft.com/office/powerpoint/2010/main" val="2793747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1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600"/>
              </a:spcBef>
              <a:buNone/>
              <a:defRPr sz="938">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Footer Placeholder 8"/>
          <p:cNvSpPr>
            <a:spLocks noGrp="1"/>
          </p:cNvSpPr>
          <p:nvPr>
            <p:ph type="ftr" sz="quarter" idx="11"/>
          </p:nvPr>
        </p:nvSpPr>
        <p:spPr/>
        <p:txBody>
          <a:bodyPr/>
          <a:lstStyle/>
          <a:p>
            <a:pPr defTabSz="685800" eaLnBrk="1" fontAlgn="auto" hangingPunct="1">
              <a:spcBef>
                <a:spcPts val="0"/>
              </a:spcBef>
              <a:spcAft>
                <a:spcPts val="0"/>
              </a:spcAft>
            </a:pPr>
            <a:r>
              <a:rPr lang="en-US" smtClean="0">
                <a:solidFill>
                  <a:srgbClr val="9FA1A4">
                    <a:lumMod val="50000"/>
                  </a:srgbClr>
                </a:solidFill>
                <a:latin typeface="Arial" panose="020B0604020202020204"/>
              </a:rPr>
              <a:t>© All rights reserved. No utilization or reproduction of this material is allowed without the written permission of CSH.</a:t>
            </a:r>
            <a:endParaRPr lang="en-US">
              <a:solidFill>
                <a:srgbClr val="9FA1A4">
                  <a:lumMod val="50000"/>
                </a:srgbClr>
              </a:solidFill>
              <a:latin typeface="Arial" panose="020B0604020202020204"/>
            </a:endParaRPr>
          </a:p>
        </p:txBody>
      </p:sp>
    </p:spTree>
    <p:extLst>
      <p:ext uri="{BB962C8B-B14F-4D97-AF65-F5344CB8AC3E}">
        <p14:creationId xmlns:p14="http://schemas.microsoft.com/office/powerpoint/2010/main" val="1955167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100" b="0"/>
            </a:lvl1pPr>
          </a:lstStyle>
          <a:p>
            <a:r>
              <a:rPr lang="en-US"/>
              <a:t>Click to edit Master title style</a:t>
            </a:r>
          </a:p>
        </p:txBody>
      </p:sp>
      <p:sp>
        <p:nvSpPr>
          <p:cNvPr id="3" name="Picture Placeholder 2"/>
          <p:cNvSpPr>
            <a:spLocks noGrp="1" noChangeAspect="1"/>
          </p:cNvSpPr>
          <p:nvPr>
            <p:ph type="pic" idx="1"/>
          </p:nvPr>
        </p:nvSpPr>
        <p:spPr>
          <a:xfrm>
            <a:off x="2677984" y="767419"/>
            <a:ext cx="6086423" cy="5330952"/>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600"/>
              </a:spcBef>
              <a:buNone/>
              <a:defRPr sz="938">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Footer Placeholder 8"/>
          <p:cNvSpPr>
            <a:spLocks noGrp="1"/>
          </p:cNvSpPr>
          <p:nvPr>
            <p:ph type="ftr" sz="quarter" idx="11"/>
          </p:nvPr>
        </p:nvSpPr>
        <p:spPr>
          <a:xfrm>
            <a:off x="248449" y="6358796"/>
            <a:ext cx="5878813" cy="365125"/>
          </a:xfrm>
        </p:spPr>
        <p:txBody>
          <a:bodyPr/>
          <a:lstStyle/>
          <a:p>
            <a:pPr defTabSz="685800" eaLnBrk="1" fontAlgn="auto" hangingPunct="1">
              <a:spcBef>
                <a:spcPts val="0"/>
              </a:spcBef>
              <a:spcAft>
                <a:spcPts val="0"/>
              </a:spcAft>
            </a:pPr>
            <a:r>
              <a:rPr lang="en-US" smtClean="0">
                <a:solidFill>
                  <a:srgbClr val="9FA1A4">
                    <a:lumMod val="50000"/>
                  </a:srgbClr>
                </a:solidFill>
                <a:latin typeface="Arial" panose="020B0604020202020204"/>
              </a:rPr>
              <a:t>© All rights reserved. No utilization or reproduction of this material is allowed without the written permission of CSH.</a:t>
            </a:r>
            <a:endParaRPr lang="en-US">
              <a:solidFill>
                <a:srgbClr val="9FA1A4">
                  <a:lumMod val="50000"/>
                </a:srgbClr>
              </a:solidFill>
              <a:latin typeface="Arial" panose="020B0604020202020204"/>
            </a:endParaRPr>
          </a:p>
        </p:txBody>
      </p:sp>
    </p:spTree>
    <p:extLst>
      <p:ext uri="{BB962C8B-B14F-4D97-AF65-F5344CB8AC3E}">
        <p14:creationId xmlns:p14="http://schemas.microsoft.com/office/powerpoint/2010/main" val="3303568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pPr>
            <a:r>
              <a:rPr lang="en-US" smtClean="0">
                <a:solidFill>
                  <a:srgbClr val="9FA1A4">
                    <a:lumMod val="50000"/>
                  </a:srgbClr>
                </a:solidFill>
                <a:latin typeface="Arial" panose="020B0604020202020204"/>
              </a:rPr>
              <a:t>© All rights reserved. No utilization or reproduction of this material is allowed without the written permission of CSH.</a:t>
            </a:r>
            <a:endParaRPr lang="en-US">
              <a:solidFill>
                <a:srgbClr val="9FA1A4">
                  <a:lumMod val="50000"/>
                </a:srgbClr>
              </a:solidFill>
              <a:latin typeface="Arial" panose="020B0604020202020204"/>
            </a:endParaRPr>
          </a:p>
        </p:txBody>
      </p:sp>
    </p:spTree>
    <p:extLst>
      <p:ext uri="{BB962C8B-B14F-4D97-AF65-F5344CB8AC3E}">
        <p14:creationId xmlns:p14="http://schemas.microsoft.com/office/powerpoint/2010/main" val="2130545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512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77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38525"/>
            <a:ext cx="8421687" cy="1362075"/>
          </a:xfrm>
        </p:spPr>
        <p:txBody>
          <a:bodyPr anchor="t"/>
          <a:lstStyle>
            <a:lvl1pPr marL="3175" indent="0" algn="l">
              <a:defRPr sz="2400" b="0" cap="all">
                <a:solidFill>
                  <a:srgbClr val="9FA1A4"/>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600" b="0" i="1">
                <a:solidFill>
                  <a:srgbClr val="0081C6"/>
                </a:solidFill>
                <a:latin typeface="Century Schoolbook"/>
                <a:cs typeface="Century Schoolbook"/>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66402410"/>
      </p:ext>
    </p:extLst>
  </p:cSld>
  <p:clrMapOvr>
    <a:masterClrMapping/>
  </p:clrMapOvr>
  <p:transition advTm="1000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49716" y="1445079"/>
            <a:ext cx="8351384" cy="4996542"/>
          </a:xfrm>
        </p:spPr>
        <p:txBody>
          <a:bodyPr/>
          <a:lstStyle/>
          <a:p>
            <a:r>
              <a:rPr lang="en-US"/>
              <a:t>Click icon to add picture</a:t>
            </a:r>
          </a:p>
        </p:txBody>
      </p:sp>
      <p:sp>
        <p:nvSpPr>
          <p:cNvPr id="6" name="Title 5"/>
          <p:cNvSpPr>
            <a:spLocks noGrp="1"/>
          </p:cNvSpPr>
          <p:nvPr>
            <p:ph type="title"/>
          </p:nvPr>
        </p:nvSpPr>
        <p:spPr>
          <a:xfrm>
            <a:off x="1123885" y="282918"/>
            <a:ext cx="7003047" cy="876412"/>
          </a:xfrm>
        </p:spPr>
        <p:txBody>
          <a:bodyPr/>
          <a:lstStyle>
            <a:lvl1pPr algn="ct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462483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3" name="SmartArt Placeholder 2"/>
          <p:cNvSpPr>
            <a:spLocks noGrp="1"/>
          </p:cNvSpPr>
          <p:nvPr>
            <p:ph type="dgm" sz="quarter" idx="11"/>
          </p:nvPr>
        </p:nvSpPr>
        <p:spPr>
          <a:xfrm>
            <a:off x="416379" y="1151166"/>
            <a:ext cx="8474528" cy="5453063"/>
          </a:xfrm>
        </p:spPr>
        <p:txBody>
          <a:bodyPr/>
          <a:lstStyle/>
          <a:p>
            <a:r>
              <a:rPr lang="en-US"/>
              <a:t>Click icon to add SmartArt graphic</a:t>
            </a:r>
          </a:p>
        </p:txBody>
      </p:sp>
      <p:sp>
        <p:nvSpPr>
          <p:cNvPr id="7" name="Title 5"/>
          <p:cNvSpPr>
            <a:spLocks noGrp="1"/>
          </p:cNvSpPr>
          <p:nvPr>
            <p:ph type="title"/>
          </p:nvPr>
        </p:nvSpPr>
        <p:spPr>
          <a:xfrm>
            <a:off x="1123885" y="282918"/>
            <a:ext cx="7003047" cy="876412"/>
          </a:xfrm>
        </p:spPr>
        <p:txBody>
          <a:bodyPr/>
          <a:lstStyle>
            <a:lvl1pPr algn="ct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3207507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240942" y="177558"/>
            <a:ext cx="2971801" cy="651118"/>
          </a:xfrm>
        </p:spPr>
        <p:txBody>
          <a:bodyPr>
            <a:noAutofit/>
          </a:bodyPr>
          <a:lstStyle>
            <a:lvl1pPr algn="ctr">
              <a:defRPr sz="2400"/>
            </a:lvl1pPr>
          </a:lstStyle>
          <a:p>
            <a:r>
              <a:rPr lang="en-US"/>
              <a:t>Click to edit Master title style</a:t>
            </a:r>
          </a:p>
        </p:txBody>
      </p:sp>
      <p:sp>
        <p:nvSpPr>
          <p:cNvPr id="4" name="Picture Placeholder 3"/>
          <p:cNvSpPr>
            <a:spLocks noGrp="1"/>
          </p:cNvSpPr>
          <p:nvPr>
            <p:ph type="pic" sz="quarter" idx="10"/>
          </p:nvPr>
        </p:nvSpPr>
        <p:spPr>
          <a:xfrm>
            <a:off x="269142" y="1009653"/>
            <a:ext cx="2874108" cy="4019549"/>
          </a:xfrm>
        </p:spPr>
        <p:txBody>
          <a:bodyPr/>
          <a:lstStyle/>
          <a:p>
            <a:r>
              <a:rPr lang="en-US"/>
              <a:t>Click icon to add picture</a:t>
            </a:r>
          </a:p>
        </p:txBody>
      </p:sp>
      <p:sp>
        <p:nvSpPr>
          <p:cNvPr id="7" name="Picture Placeholder 3"/>
          <p:cNvSpPr>
            <a:spLocks noGrp="1"/>
          </p:cNvSpPr>
          <p:nvPr>
            <p:ph type="pic" sz="quarter" idx="11"/>
          </p:nvPr>
        </p:nvSpPr>
        <p:spPr>
          <a:xfrm>
            <a:off x="3240942" y="1000129"/>
            <a:ext cx="2874108" cy="4029073"/>
          </a:xfrm>
        </p:spPr>
        <p:txBody>
          <a:bodyPr/>
          <a:lstStyle/>
          <a:p>
            <a:r>
              <a:rPr lang="en-US"/>
              <a:t>Click icon to add picture</a:t>
            </a:r>
          </a:p>
        </p:txBody>
      </p:sp>
      <p:sp>
        <p:nvSpPr>
          <p:cNvPr id="8" name="Picture Placeholder 3"/>
          <p:cNvSpPr>
            <a:spLocks noGrp="1"/>
          </p:cNvSpPr>
          <p:nvPr>
            <p:ph type="pic" sz="quarter" idx="12"/>
          </p:nvPr>
        </p:nvSpPr>
        <p:spPr>
          <a:xfrm>
            <a:off x="6212743" y="1009653"/>
            <a:ext cx="2721062" cy="4019549"/>
          </a:xfrm>
        </p:spPr>
        <p:txBody>
          <a:bodyPr/>
          <a:lstStyle/>
          <a:p>
            <a:r>
              <a:rPr lang="en-US"/>
              <a:t>Click icon to add picture</a:t>
            </a:r>
          </a:p>
        </p:txBody>
      </p:sp>
      <p:sp>
        <p:nvSpPr>
          <p:cNvPr id="12" name="Rectangle 11"/>
          <p:cNvSpPr/>
          <p:nvPr userDrawn="1"/>
        </p:nvSpPr>
        <p:spPr>
          <a:xfrm>
            <a:off x="269143" y="5093921"/>
            <a:ext cx="8664662" cy="659180"/>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491866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885826" y="2152652"/>
            <a:ext cx="2371725" cy="2124075"/>
          </a:xfrm>
        </p:spPr>
        <p:txBody>
          <a:bodyPr/>
          <a:lstStyle/>
          <a:p>
            <a:r>
              <a:rPr lang="en-US"/>
              <a:t>Click icon to add picture</a:t>
            </a:r>
          </a:p>
        </p:txBody>
      </p:sp>
    </p:spTree>
    <p:extLst>
      <p:ext uri="{BB962C8B-B14F-4D97-AF65-F5344CB8AC3E}">
        <p14:creationId xmlns:p14="http://schemas.microsoft.com/office/powerpoint/2010/main" val="32449856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777874"/>
          </a:xfrm>
        </p:spPr>
        <p:txBody>
          <a:bodyPr>
            <a:noAutofit/>
          </a:bodyPr>
          <a:lstStyle>
            <a:lvl1pPr algn="ctr">
              <a:defRPr sz="2400"/>
            </a:lvl1pPr>
          </a:lstStyle>
          <a:p>
            <a:r>
              <a:rPr lang="en-US"/>
              <a:t>CLICK TO EDIT MASTER TITLE STYLE</a:t>
            </a:r>
          </a:p>
        </p:txBody>
      </p:sp>
      <p:sp>
        <p:nvSpPr>
          <p:cNvPr id="4" name="Picture Placeholder 3"/>
          <p:cNvSpPr>
            <a:spLocks noGrp="1"/>
          </p:cNvSpPr>
          <p:nvPr>
            <p:ph type="pic" sz="quarter" idx="10"/>
          </p:nvPr>
        </p:nvSpPr>
        <p:spPr>
          <a:xfrm>
            <a:off x="133351" y="1600202"/>
            <a:ext cx="2809875" cy="2809875"/>
          </a:xfrm>
        </p:spPr>
        <p:txBody>
          <a:bodyPr/>
          <a:lstStyle/>
          <a:p>
            <a:r>
              <a:rPr lang="en-US"/>
              <a:t>Click icon to add picture</a:t>
            </a:r>
          </a:p>
        </p:txBody>
      </p:sp>
      <p:sp>
        <p:nvSpPr>
          <p:cNvPr id="5" name="Picture Placeholder 3"/>
          <p:cNvSpPr>
            <a:spLocks noGrp="1"/>
          </p:cNvSpPr>
          <p:nvPr>
            <p:ph type="pic" sz="quarter" idx="11"/>
          </p:nvPr>
        </p:nvSpPr>
        <p:spPr>
          <a:xfrm>
            <a:off x="3167063" y="1600202"/>
            <a:ext cx="2809875" cy="2809875"/>
          </a:xfrm>
        </p:spPr>
        <p:txBody>
          <a:bodyPr/>
          <a:lstStyle/>
          <a:p>
            <a:r>
              <a:rPr lang="en-US"/>
              <a:t>Click icon to add picture</a:t>
            </a:r>
          </a:p>
        </p:txBody>
      </p:sp>
      <p:sp>
        <p:nvSpPr>
          <p:cNvPr id="6" name="Picture Placeholder 3"/>
          <p:cNvSpPr>
            <a:spLocks noGrp="1"/>
          </p:cNvSpPr>
          <p:nvPr>
            <p:ph type="pic" sz="quarter" idx="12"/>
          </p:nvPr>
        </p:nvSpPr>
        <p:spPr>
          <a:xfrm>
            <a:off x="6200774" y="1600202"/>
            <a:ext cx="2809875" cy="2809875"/>
          </a:xfrm>
        </p:spPr>
        <p:txBody>
          <a:bodyPr/>
          <a:lstStyle/>
          <a:p>
            <a:r>
              <a:rPr lang="en-US"/>
              <a:t>Click icon to add picture</a:t>
            </a:r>
          </a:p>
        </p:txBody>
      </p:sp>
    </p:spTree>
    <p:extLst>
      <p:ext uri="{BB962C8B-B14F-4D97-AF65-F5344CB8AC3E}">
        <p14:creationId xmlns:p14="http://schemas.microsoft.com/office/powerpoint/2010/main" val="10719066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5251" y="3497265"/>
            <a:ext cx="3057525" cy="1325563"/>
          </a:xfrm>
        </p:spPr>
        <p:txBody>
          <a:bodyPr>
            <a:noAutofit/>
          </a:bodyPr>
          <a:lstStyle>
            <a:lvl1pPr>
              <a:defRPr sz="2700" b="1"/>
            </a:lvl1pPr>
          </a:lstStyle>
          <a:p>
            <a:r>
              <a:rPr lang="en-US"/>
              <a:t>Click to edit Master title style</a:t>
            </a:r>
          </a:p>
        </p:txBody>
      </p:sp>
      <p:sp>
        <p:nvSpPr>
          <p:cNvPr id="4" name="Picture Placeholder 3"/>
          <p:cNvSpPr>
            <a:spLocks noGrp="1"/>
          </p:cNvSpPr>
          <p:nvPr>
            <p:ph type="pic" sz="quarter" idx="10"/>
          </p:nvPr>
        </p:nvSpPr>
        <p:spPr>
          <a:xfrm>
            <a:off x="95251" y="142877"/>
            <a:ext cx="2943225" cy="2943225"/>
          </a:xfrm>
        </p:spPr>
        <p:txBody>
          <a:bodyPr/>
          <a:lstStyle/>
          <a:p>
            <a:r>
              <a:rPr lang="en-US"/>
              <a:t>Click icon to add picture</a:t>
            </a:r>
          </a:p>
        </p:txBody>
      </p:sp>
      <p:sp>
        <p:nvSpPr>
          <p:cNvPr id="6" name="Picture Placeholder 3"/>
          <p:cNvSpPr>
            <a:spLocks noGrp="1"/>
          </p:cNvSpPr>
          <p:nvPr>
            <p:ph type="pic" sz="quarter" idx="11"/>
          </p:nvPr>
        </p:nvSpPr>
        <p:spPr>
          <a:xfrm>
            <a:off x="3152776" y="142877"/>
            <a:ext cx="2943225" cy="2943225"/>
          </a:xfrm>
        </p:spPr>
        <p:txBody>
          <a:bodyPr/>
          <a:lstStyle/>
          <a:p>
            <a:r>
              <a:rPr lang="en-US"/>
              <a:t>Click icon to add picture</a:t>
            </a:r>
          </a:p>
        </p:txBody>
      </p:sp>
      <p:sp>
        <p:nvSpPr>
          <p:cNvPr id="7" name="Picture Placeholder 3"/>
          <p:cNvSpPr>
            <a:spLocks noGrp="1"/>
          </p:cNvSpPr>
          <p:nvPr>
            <p:ph type="pic" sz="quarter" idx="12"/>
          </p:nvPr>
        </p:nvSpPr>
        <p:spPr>
          <a:xfrm>
            <a:off x="6210301" y="142877"/>
            <a:ext cx="2847975" cy="2943225"/>
          </a:xfrm>
        </p:spPr>
        <p:txBody>
          <a:bodyPr/>
          <a:lstStyle/>
          <a:p>
            <a:r>
              <a:rPr lang="en-US"/>
              <a:t>Click icon to add picture</a:t>
            </a:r>
          </a:p>
        </p:txBody>
      </p:sp>
    </p:spTree>
    <p:extLst>
      <p:ext uri="{BB962C8B-B14F-4D97-AF65-F5344CB8AC3E}">
        <p14:creationId xmlns:p14="http://schemas.microsoft.com/office/powerpoint/2010/main" val="8067057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505201" cy="6858000"/>
          </a:xfrm>
        </p:spPr>
        <p:txBody>
          <a:bodyPr/>
          <a:lstStyle/>
          <a:p>
            <a:r>
              <a:rPr lang="en-US"/>
              <a:t>Click icon to add picture</a:t>
            </a:r>
          </a:p>
        </p:txBody>
      </p:sp>
      <p:sp>
        <p:nvSpPr>
          <p:cNvPr id="5" name="Rectangle 4"/>
          <p:cNvSpPr/>
          <p:nvPr userDrawn="1"/>
        </p:nvSpPr>
        <p:spPr>
          <a:xfrm>
            <a:off x="3505201" y="9525"/>
            <a:ext cx="5638800" cy="6858000"/>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6"/>
          <p:cNvSpPr>
            <a:spLocks noGrp="1"/>
          </p:cNvSpPr>
          <p:nvPr>
            <p:ph type="body" sz="quarter" idx="11" hasCustomPrompt="1"/>
          </p:nvPr>
        </p:nvSpPr>
        <p:spPr>
          <a:xfrm>
            <a:off x="3705224" y="957264"/>
            <a:ext cx="4467225" cy="409575"/>
          </a:xfrm>
        </p:spPr>
        <p:txBody>
          <a:bodyPr/>
          <a:lstStyle>
            <a:lvl1pPr marL="0" indent="0">
              <a:buNone/>
              <a:defRPr>
                <a:solidFill>
                  <a:schemeClr val="bg1"/>
                </a:solidFill>
              </a:defRPr>
            </a:lvl1pPr>
          </a:lstStyle>
          <a:p>
            <a:pPr lvl="0"/>
            <a:r>
              <a:rPr lang="en-US"/>
              <a:t>TITLE </a:t>
            </a:r>
          </a:p>
        </p:txBody>
      </p:sp>
      <p:sp>
        <p:nvSpPr>
          <p:cNvPr id="9" name="Text Placeholder 8"/>
          <p:cNvSpPr>
            <a:spLocks noGrp="1"/>
          </p:cNvSpPr>
          <p:nvPr>
            <p:ph type="body" sz="quarter" idx="12"/>
          </p:nvPr>
        </p:nvSpPr>
        <p:spPr>
          <a:xfrm>
            <a:off x="3705226" y="2314577"/>
            <a:ext cx="1304925" cy="1285875"/>
          </a:xfrm>
        </p:spPr>
        <p:txBody>
          <a:bodyPr/>
          <a:lstStyle>
            <a:lvl1pPr marL="0" indent="0">
              <a:buNone/>
              <a:defRPr/>
            </a:lvl1pPr>
          </a:lstStyle>
          <a:p>
            <a:pPr lvl="0"/>
            <a:r>
              <a:rPr lang="en-US"/>
              <a:t>Click to edit Master text styles</a:t>
            </a:r>
          </a:p>
        </p:txBody>
      </p:sp>
      <p:sp>
        <p:nvSpPr>
          <p:cNvPr id="10" name="Text Placeholder 8"/>
          <p:cNvSpPr>
            <a:spLocks noGrp="1"/>
          </p:cNvSpPr>
          <p:nvPr>
            <p:ph type="body" sz="quarter" idx="13"/>
          </p:nvPr>
        </p:nvSpPr>
        <p:spPr>
          <a:xfrm>
            <a:off x="3705226" y="3948114"/>
            <a:ext cx="1304925" cy="1285875"/>
          </a:xfrm>
        </p:spPr>
        <p:txBody>
          <a:bodyPr/>
          <a:lstStyle>
            <a:lvl1pPr marL="0" indent="0">
              <a:buNone/>
              <a:defRPr/>
            </a:lvl1pPr>
          </a:lstStyle>
          <a:p>
            <a:pPr lvl="0"/>
            <a:r>
              <a:rPr lang="en-US"/>
              <a:t>Click to edit Master text styles</a:t>
            </a:r>
          </a:p>
        </p:txBody>
      </p:sp>
      <p:sp>
        <p:nvSpPr>
          <p:cNvPr id="11" name="Text Placeholder 8"/>
          <p:cNvSpPr>
            <a:spLocks noGrp="1"/>
          </p:cNvSpPr>
          <p:nvPr>
            <p:ph type="body" sz="quarter" idx="14"/>
          </p:nvPr>
        </p:nvSpPr>
        <p:spPr>
          <a:xfrm>
            <a:off x="5386388" y="2314576"/>
            <a:ext cx="3262313" cy="1285875"/>
          </a:xfrm>
        </p:spPr>
        <p:txBody>
          <a:bodyPr/>
          <a:lstStyle>
            <a:lvl1pPr marL="0" indent="0">
              <a:buNone/>
              <a:defRPr/>
            </a:lvl1pPr>
          </a:lstStyle>
          <a:p>
            <a:pPr lvl="0"/>
            <a:r>
              <a:rPr lang="en-US"/>
              <a:t>Click to edit Master text styles</a:t>
            </a:r>
          </a:p>
        </p:txBody>
      </p:sp>
      <p:sp>
        <p:nvSpPr>
          <p:cNvPr id="12" name="Text Placeholder 8"/>
          <p:cNvSpPr>
            <a:spLocks noGrp="1"/>
          </p:cNvSpPr>
          <p:nvPr>
            <p:ph type="body" sz="quarter" idx="15"/>
          </p:nvPr>
        </p:nvSpPr>
        <p:spPr>
          <a:xfrm>
            <a:off x="5386388" y="3948114"/>
            <a:ext cx="3262313" cy="128587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2741463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40630306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SmartArt Placeholder 2"/>
          <p:cNvSpPr>
            <a:spLocks noGrp="1"/>
          </p:cNvSpPr>
          <p:nvPr>
            <p:ph type="dgm" sz="quarter" idx="12"/>
          </p:nvPr>
        </p:nvSpPr>
        <p:spPr>
          <a:xfrm>
            <a:off x="171452" y="1209675"/>
            <a:ext cx="2781299" cy="2228850"/>
          </a:xfrm>
        </p:spPr>
        <p:txBody>
          <a:bodyPr/>
          <a:lstStyle/>
          <a:p>
            <a:r>
              <a:rPr lang="en-US"/>
              <a:t>Click icon to add SmartArt graphic</a:t>
            </a:r>
          </a:p>
        </p:txBody>
      </p:sp>
      <p:sp>
        <p:nvSpPr>
          <p:cNvPr id="6" name="SmartArt Placeholder 2"/>
          <p:cNvSpPr>
            <a:spLocks noGrp="1"/>
          </p:cNvSpPr>
          <p:nvPr>
            <p:ph type="dgm" sz="quarter" idx="13"/>
          </p:nvPr>
        </p:nvSpPr>
        <p:spPr>
          <a:xfrm>
            <a:off x="3195639" y="1209675"/>
            <a:ext cx="2781299" cy="2228850"/>
          </a:xfrm>
        </p:spPr>
        <p:txBody>
          <a:bodyPr/>
          <a:lstStyle/>
          <a:p>
            <a:r>
              <a:rPr lang="en-US"/>
              <a:t>Click icon to add SmartArt graphic</a:t>
            </a:r>
          </a:p>
        </p:txBody>
      </p:sp>
      <p:sp>
        <p:nvSpPr>
          <p:cNvPr id="7" name="SmartArt Placeholder 2"/>
          <p:cNvSpPr>
            <a:spLocks noGrp="1"/>
          </p:cNvSpPr>
          <p:nvPr>
            <p:ph type="dgm" sz="quarter" idx="14"/>
          </p:nvPr>
        </p:nvSpPr>
        <p:spPr>
          <a:xfrm>
            <a:off x="6219827" y="1219200"/>
            <a:ext cx="2781299" cy="2228850"/>
          </a:xfrm>
        </p:spPr>
        <p:txBody>
          <a:bodyPr/>
          <a:lstStyle/>
          <a:p>
            <a:r>
              <a:rPr lang="en-US"/>
              <a:t>Click icon to add SmartArt graphic</a:t>
            </a:r>
          </a:p>
        </p:txBody>
      </p:sp>
    </p:spTree>
    <p:extLst>
      <p:ext uri="{BB962C8B-B14F-4D97-AF65-F5344CB8AC3E}">
        <p14:creationId xmlns:p14="http://schemas.microsoft.com/office/powerpoint/2010/main" val="2890023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93169" y="5808479"/>
            <a:ext cx="1893277" cy="959646"/>
          </a:xfrm>
          <a:prstGeom prst="rect">
            <a:avLst/>
          </a:prstGeom>
        </p:spPr>
      </p:pic>
    </p:spTree>
    <p:extLst>
      <p:ext uri="{BB962C8B-B14F-4D97-AF65-F5344CB8AC3E}">
        <p14:creationId xmlns:p14="http://schemas.microsoft.com/office/powerpoint/2010/main" val="181306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7924800" cy="533400"/>
          </a:xfrm>
        </p:spPr>
        <p:txBody>
          <a:bodyPr/>
          <a:lstStyle>
            <a:lvl1pPr>
              <a:defRPr sz="28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912812" y="1981200"/>
            <a:ext cx="3887787" cy="4114800"/>
          </a:xfrm>
        </p:spPr>
        <p:txBody>
          <a:bodyPr/>
          <a:lstStyle>
            <a:lvl1pPr marL="398463" indent="-398463">
              <a:defRPr sz="1800">
                <a:solidFill>
                  <a:schemeClr val="tx1">
                    <a:lumMod val="65000"/>
                    <a:lumOff val="35000"/>
                  </a:schemeClr>
                </a:solidFill>
              </a:defRPr>
            </a:lvl1pPr>
            <a:lvl2pPr>
              <a:defRPr sz="1800" b="0">
                <a:solidFill>
                  <a:schemeClr val="tx1">
                    <a:lumMod val="65000"/>
                    <a:lumOff val="35000"/>
                  </a:schemeClr>
                </a:solidFill>
              </a:defRPr>
            </a:lvl2pPr>
            <a:lvl3pPr>
              <a:defRPr sz="1800" b="0">
                <a:solidFill>
                  <a:schemeClr val="tx1">
                    <a:lumMod val="65000"/>
                    <a:lumOff val="35000"/>
                  </a:schemeClr>
                </a:solidFill>
              </a:defRPr>
            </a:lvl3pPr>
            <a:lvl4pPr>
              <a:defRPr sz="1800" b="0">
                <a:solidFill>
                  <a:schemeClr val="tx1">
                    <a:lumMod val="65000"/>
                    <a:lumOff val="35000"/>
                  </a:schemeClr>
                </a:solidFill>
              </a:defRPr>
            </a:lvl4pPr>
            <a:lvl5pPr>
              <a:defRPr sz="1800" b="0">
                <a:solidFill>
                  <a:schemeClr val="tx1">
                    <a:lumMod val="65000"/>
                    <a:lumOff val="3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5212" y="1981200"/>
            <a:ext cx="3963987" cy="4114800"/>
          </a:xfrm>
        </p:spPr>
        <p:txBody>
          <a:bodyPr/>
          <a:lstStyle>
            <a:lvl1pPr>
              <a:defRPr sz="1800">
                <a:solidFill>
                  <a:srgbClr val="595959"/>
                </a:solidFill>
              </a:defRPr>
            </a:lvl1pPr>
            <a:lvl2pPr>
              <a:defRPr sz="1800" b="0">
                <a:solidFill>
                  <a:srgbClr val="595959"/>
                </a:solidFill>
              </a:defRPr>
            </a:lvl2pPr>
            <a:lvl3pPr>
              <a:defRPr sz="1800" b="0">
                <a:solidFill>
                  <a:srgbClr val="595959"/>
                </a:solidFill>
              </a:defRPr>
            </a:lvl3pPr>
            <a:lvl4pPr>
              <a:defRPr sz="1800" b="0">
                <a:solidFill>
                  <a:srgbClr val="595959"/>
                </a:solidFill>
              </a:defRPr>
            </a:lvl4pPr>
            <a:lvl5pPr>
              <a:defRPr sz="1800" b="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7284875"/>
      </p:ext>
    </p:extLst>
  </p:cSld>
  <p:clrMapOvr>
    <a:masterClrMapping/>
  </p:clrMapOvr>
  <p:transition advTm="1000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15" name="Content Placeholder 13"/>
          <p:cNvSpPr>
            <a:spLocks noGrp="1"/>
          </p:cNvSpPr>
          <p:nvPr>
            <p:ph sz="quarter" idx="15"/>
          </p:nvPr>
        </p:nvSpPr>
        <p:spPr>
          <a:xfrm>
            <a:off x="685800" y="2971800"/>
            <a:ext cx="3657600" cy="27432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Content Placeholder 13"/>
          <p:cNvSpPr>
            <a:spLocks noGrp="1"/>
          </p:cNvSpPr>
          <p:nvPr>
            <p:ph sz="quarter" idx="16"/>
          </p:nvPr>
        </p:nvSpPr>
        <p:spPr>
          <a:xfrm>
            <a:off x="4800600" y="2971800"/>
            <a:ext cx="3657600" cy="27432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275" b="0">
                <a:solidFill>
                  <a:schemeClr val="accent3"/>
                </a:solidFill>
                <a:latin typeface="Franklin Gothic Demi Cond" panose="020B07060304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9" name="TextBox 38"/>
          <p:cNvSpPr txBox="1"/>
          <p:nvPr userDrawn="1"/>
        </p:nvSpPr>
        <p:spPr>
          <a:xfrm>
            <a:off x="8165124" y="6619967"/>
            <a:ext cx="293077" cy="92333"/>
          </a:xfrm>
          <a:prstGeom prst="rect">
            <a:avLst/>
          </a:prstGeom>
          <a:noFill/>
        </p:spPr>
        <p:txBody>
          <a:bodyPr wrap="square" lIns="0" tIns="0" rIns="0" bIns="0" rtlCol="0" anchor="b">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2EB7FDA-3CFA-48E9-9A35-E50E94D3505F}" type="slidenum">
              <a:rPr kumimoji="0" lang="en-US" sz="600" b="0" i="0" u="none" strike="noStrike" kern="1200" cap="none" spc="0" normalizeH="0" baseline="0" noProof="0" smtClean="0">
                <a:ln>
                  <a:noFill/>
                </a:ln>
                <a:solidFill>
                  <a:srgbClr val="000000">
                    <a:lumMod val="60000"/>
                    <a:lumOff val="40000"/>
                  </a:srgbClr>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000000">
                  <a:lumMod val="60000"/>
                  <a:lumOff val="40000"/>
                </a:srgbClr>
              </a:solidFill>
              <a:effectLst/>
              <a:uLnTx/>
              <a:uFillTx/>
              <a:latin typeface="Arial" panose="020B0604020202020204"/>
              <a:ea typeface="+mn-ea"/>
              <a:cs typeface="+mn-cs"/>
            </a:endParaRPr>
          </a:p>
        </p:txBody>
      </p:sp>
      <p:sp>
        <p:nvSpPr>
          <p:cNvPr id="40" name="Text Placeholder 10"/>
          <p:cNvSpPr>
            <a:spLocks noGrp="1"/>
          </p:cNvSpPr>
          <p:nvPr>
            <p:ph type="body" sz="quarter" idx="14" hasCustomPrompt="1"/>
          </p:nvPr>
        </p:nvSpPr>
        <p:spPr>
          <a:xfrm>
            <a:off x="685800" y="6536867"/>
            <a:ext cx="5029200" cy="175433"/>
          </a:xfrm>
        </p:spPr>
        <p:txBody>
          <a:bodyPr wrap="square" anchor="b">
            <a:spAutoFit/>
          </a:bodyPr>
          <a:lstStyle>
            <a:lvl1pPr>
              <a:defRPr sz="600" baseline="0">
                <a:solidFill>
                  <a:schemeClr val="tx2">
                    <a:lumMod val="60000"/>
                    <a:lumOff val="40000"/>
                  </a:schemeClr>
                </a:solidFill>
                <a:latin typeface="+mn-lt"/>
              </a:defRPr>
            </a:lvl1pPr>
          </a:lstStyle>
          <a:p>
            <a:pPr lvl="0"/>
            <a:r>
              <a:rPr lang="en-US"/>
              <a:t>click to insert source</a:t>
            </a:r>
          </a:p>
        </p:txBody>
      </p:sp>
    </p:spTree>
    <p:extLst>
      <p:ext uri="{BB962C8B-B14F-4D97-AF65-F5344CB8AC3E}">
        <p14:creationId xmlns:p14="http://schemas.microsoft.com/office/powerpoint/2010/main" val="38051262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609600" y="6248402"/>
            <a:ext cx="2667000" cy="365125"/>
          </a:xfrm>
          <a:prstGeom prst="rect">
            <a:avLst/>
          </a:prstGeom>
        </p:spPr>
        <p:txBody>
          <a:bodyPr/>
          <a:lstStyle/>
          <a:p>
            <a:pPr defTabSz="685800"/>
            <a:fld id="{E2B764D5-3AB2-694F-8B89-2C77F41AEE37}" type="slidenum">
              <a:rPr lang="en-US" sz="1800" smtClean="0">
                <a:solidFill>
                  <a:srgbClr val="F8971D"/>
                </a:solidFill>
              </a:rPr>
              <a:pPr defTabSz="685800"/>
              <a:t>‹#›</a:t>
            </a:fld>
            <a:endParaRPr lang="en-US" sz="1800">
              <a:solidFill>
                <a:srgbClr val="F8971D"/>
              </a:solidFill>
            </a:endParaRPr>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68580" tIns="34290" rIns="68580" bIns="3429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050" b="0" i="1" u="none" strike="noStrike" kern="1200" cap="none" spc="0" normalizeH="0" baseline="0" noProof="0">
                <a:ln>
                  <a:noFill/>
                </a:ln>
                <a:solidFill>
                  <a:srgbClr val="0081C6"/>
                </a:solidFill>
                <a:effectLst/>
                <a:uLnTx/>
                <a:uFillTx/>
                <a:latin typeface="Century Schoolbook"/>
                <a:ea typeface="+mj-ea"/>
              </a:rPr>
              <a:t>Click to edit Master title style</a:t>
            </a:r>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050" b="0">
                <a:solidFill>
                  <a:srgbClr val="9FA1A4"/>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6" name="Text Placeholder 3"/>
          <p:cNvSpPr>
            <a:spLocks noGrp="1"/>
          </p:cNvSpPr>
          <p:nvPr>
            <p:ph type="body" sz="half" idx="2"/>
          </p:nvPr>
        </p:nvSpPr>
        <p:spPr>
          <a:xfrm>
            <a:off x="1828800" y="5897563"/>
            <a:ext cx="5486400" cy="500062"/>
          </a:xfrm>
        </p:spPr>
        <p:txBody>
          <a:bodyPr/>
          <a:lstStyle>
            <a:lvl1pPr marL="0" indent="0">
              <a:buNone/>
              <a:defRPr sz="750" b="0">
                <a:solidFill>
                  <a:schemeClr val="tx1">
                    <a:lumMod val="65000"/>
                    <a:lumOff val="3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0306268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6"/>
        <p:cNvGrpSpPr/>
        <p:nvPr/>
      </p:nvGrpSpPr>
      <p:grpSpPr>
        <a:xfrm>
          <a:off x="0" y="0"/>
          <a:ext cx="0" cy="0"/>
          <a:chOff x="0" y="0"/>
          <a:chExt cx="0" cy="0"/>
        </a:xfrm>
      </p:grpSpPr>
      <p:sp>
        <p:nvSpPr>
          <p:cNvPr id="17" name="Google Shape;17;p2"/>
          <p:cNvSpPr/>
          <p:nvPr/>
        </p:nvSpPr>
        <p:spPr>
          <a:xfrm>
            <a:off x="1" y="762002"/>
            <a:ext cx="6856214" cy="5334001"/>
          </a:xfrm>
          <a:prstGeom prst="rect">
            <a:avLst/>
          </a:pr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a:off x="6952698" y="762002"/>
            <a:ext cx="2193989" cy="5334001"/>
          </a:xfrm>
          <a:prstGeom prst="rect">
            <a:avLst/>
          </a:prstGeom>
          <a:solidFill>
            <a:srgbClr val="C3C3C3">
              <a:alpha val="49803"/>
            </a:srgb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txBox="1">
            <a:spLocks noGrp="1"/>
          </p:cNvSpPr>
          <p:nvPr>
            <p:ph type="ctrTitle"/>
          </p:nvPr>
        </p:nvSpPr>
        <p:spPr>
          <a:xfrm>
            <a:off x="802386" y="1298448"/>
            <a:ext cx="5486400" cy="3255264"/>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FFFFFF"/>
              </a:buClr>
              <a:buSzPts val="5400"/>
              <a:buFont typeface="Arial"/>
              <a:buNone/>
              <a:defRPr sz="405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825011" y="4670246"/>
            <a:ext cx="5486400" cy="914400"/>
          </a:xfrm>
          <a:prstGeom prst="rect">
            <a:avLst/>
          </a:prstGeom>
          <a:noFill/>
          <a:ln>
            <a:noFill/>
          </a:ln>
        </p:spPr>
        <p:txBody>
          <a:bodyPr spcFirstLastPara="1" wrap="square" lIns="91425" tIns="45700" rIns="91425" bIns="45700" anchor="t" anchorCtr="0"/>
          <a:lstStyle>
            <a:lvl1pPr lvl="0" algn="l">
              <a:lnSpc>
                <a:spcPct val="90000"/>
              </a:lnSpc>
              <a:spcBef>
                <a:spcPts val="900"/>
              </a:spcBef>
              <a:spcAft>
                <a:spcPts val="0"/>
              </a:spcAft>
              <a:buSzPts val="2000"/>
              <a:buNone/>
              <a:defRPr sz="1500" cap="none">
                <a:solidFill>
                  <a:srgbClr val="FEE9CF"/>
                </a:solidFill>
              </a:defRPr>
            </a:lvl1pPr>
            <a:lvl2pPr lvl="1" algn="ctr">
              <a:lnSpc>
                <a:spcPct val="90000"/>
              </a:lnSpc>
              <a:spcBef>
                <a:spcPts val="188"/>
              </a:spcBef>
              <a:spcAft>
                <a:spcPts val="0"/>
              </a:spcAft>
              <a:buSzPts val="2000"/>
              <a:buNone/>
              <a:defRPr sz="1500"/>
            </a:lvl2pPr>
            <a:lvl3pPr lvl="2" algn="ctr">
              <a:lnSpc>
                <a:spcPct val="90000"/>
              </a:lnSpc>
              <a:spcBef>
                <a:spcPts val="188"/>
              </a:spcBef>
              <a:spcAft>
                <a:spcPts val="0"/>
              </a:spcAft>
              <a:buSzPts val="2000"/>
              <a:buNone/>
              <a:defRPr sz="1500"/>
            </a:lvl3pPr>
            <a:lvl4pPr lvl="3" algn="ctr">
              <a:lnSpc>
                <a:spcPct val="90000"/>
              </a:lnSpc>
              <a:spcBef>
                <a:spcPts val="188"/>
              </a:spcBef>
              <a:spcAft>
                <a:spcPts val="0"/>
              </a:spcAft>
              <a:buSzPts val="2000"/>
              <a:buNone/>
              <a:defRPr sz="1500"/>
            </a:lvl4pPr>
            <a:lvl5pPr lvl="4" algn="ctr">
              <a:lnSpc>
                <a:spcPct val="90000"/>
              </a:lnSpc>
              <a:spcBef>
                <a:spcPts val="188"/>
              </a:spcBef>
              <a:spcAft>
                <a:spcPts val="0"/>
              </a:spcAft>
              <a:buSzPts val="2000"/>
              <a:buNone/>
              <a:defRPr sz="1500"/>
            </a:lvl5pPr>
            <a:lvl6pPr lvl="5" algn="ctr">
              <a:lnSpc>
                <a:spcPct val="90000"/>
              </a:lnSpc>
              <a:spcBef>
                <a:spcPts val="188"/>
              </a:spcBef>
              <a:spcAft>
                <a:spcPts val="0"/>
              </a:spcAft>
              <a:buSzPts val="2000"/>
              <a:buNone/>
              <a:defRPr sz="1500"/>
            </a:lvl6pPr>
            <a:lvl7pPr lvl="6" algn="ctr">
              <a:lnSpc>
                <a:spcPct val="90000"/>
              </a:lnSpc>
              <a:spcBef>
                <a:spcPts val="188"/>
              </a:spcBef>
              <a:spcAft>
                <a:spcPts val="0"/>
              </a:spcAft>
              <a:buSzPts val="2000"/>
              <a:buNone/>
              <a:defRPr sz="1500"/>
            </a:lvl7pPr>
            <a:lvl8pPr lvl="7" algn="ctr">
              <a:lnSpc>
                <a:spcPct val="90000"/>
              </a:lnSpc>
              <a:spcBef>
                <a:spcPts val="188"/>
              </a:spcBef>
              <a:spcAft>
                <a:spcPts val="0"/>
              </a:spcAft>
              <a:buSzPts val="2000"/>
              <a:buNone/>
              <a:defRPr sz="1500"/>
            </a:lvl8pPr>
            <a:lvl9pPr lvl="8" algn="ctr">
              <a:lnSpc>
                <a:spcPct val="90000"/>
              </a:lnSpc>
              <a:spcBef>
                <a:spcPts val="188"/>
              </a:spcBef>
              <a:spcAft>
                <a:spcPts val="188"/>
              </a:spcAft>
              <a:buSzPts val="2000"/>
              <a:buNone/>
              <a:defRPr sz="1500"/>
            </a:lvl9pPr>
          </a:lstStyle>
          <a:p>
            <a:endParaRPr/>
          </a:p>
        </p:txBody>
      </p:sp>
      <p:sp>
        <p:nvSpPr>
          <p:cNvPr id="21" name="Google Shape;21;p2"/>
          <p:cNvSpPr txBox="1">
            <a:spLocks noGrp="1"/>
          </p:cNvSpPr>
          <p:nvPr>
            <p:ph type="ftr" idx="11"/>
          </p:nvPr>
        </p:nvSpPr>
        <p:spPr>
          <a:xfrm>
            <a:off x="189689" y="6366612"/>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pic>
        <p:nvPicPr>
          <p:cNvPr id="22" name="Google Shape;22;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306021" y="6172229"/>
            <a:ext cx="1487341" cy="753889"/>
          </a:xfrm>
          <a:prstGeom prst="rect">
            <a:avLst/>
          </a:prstGeom>
          <a:noFill/>
          <a:ln>
            <a:noFill/>
          </a:ln>
        </p:spPr>
      </p:pic>
    </p:spTree>
    <p:extLst>
      <p:ext uri="{BB962C8B-B14F-4D97-AF65-F5344CB8AC3E}">
        <p14:creationId xmlns:p14="http://schemas.microsoft.com/office/powerpoint/2010/main" val="38393981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ftr" idx="11"/>
          </p:nvPr>
        </p:nvSpPr>
        <p:spPr>
          <a:xfrm>
            <a:off x="189689" y="6366612"/>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pic>
        <p:nvPicPr>
          <p:cNvPr id="29" name="Google Shape;29;p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75330" y="6248454"/>
            <a:ext cx="1186568" cy="601436"/>
          </a:xfrm>
          <a:prstGeom prst="rect">
            <a:avLst/>
          </a:prstGeom>
          <a:noFill/>
          <a:ln>
            <a:noFill/>
          </a:ln>
        </p:spPr>
      </p:pic>
    </p:spTree>
    <p:extLst>
      <p:ext uri="{BB962C8B-B14F-4D97-AF65-F5344CB8AC3E}">
        <p14:creationId xmlns:p14="http://schemas.microsoft.com/office/powerpoint/2010/main" val="17578313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_Text_withBullets">
  <p:cSld name="Title_Text_withBullets">
    <p:spTree>
      <p:nvGrpSpPr>
        <p:cNvPr id="1" name="Shape 30"/>
        <p:cNvGrpSpPr/>
        <p:nvPr/>
      </p:nvGrpSpPr>
      <p:grpSpPr>
        <a:xfrm>
          <a:off x="0" y="0"/>
          <a:ext cx="0" cy="0"/>
          <a:chOff x="0" y="0"/>
          <a:chExt cx="0" cy="0"/>
        </a:xfrm>
      </p:grpSpPr>
      <p:sp>
        <p:nvSpPr>
          <p:cNvPr id="31" name="Google Shape;31;p5"/>
          <p:cNvSpPr txBox="1">
            <a:spLocks noGrp="1"/>
          </p:cNvSpPr>
          <p:nvPr>
            <p:ph type="ftr" idx="11"/>
          </p:nvPr>
        </p:nvSpPr>
        <p:spPr>
          <a:xfrm>
            <a:off x="189689" y="6366612"/>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sp>
        <p:nvSpPr>
          <p:cNvPr id="32" name="Google Shape;32;p5"/>
          <p:cNvSpPr txBox="1">
            <a:spLocks noGrp="1"/>
          </p:cNvSpPr>
          <p:nvPr>
            <p:ph type="title"/>
          </p:nvPr>
        </p:nvSpPr>
        <p:spPr>
          <a:xfrm>
            <a:off x="914400" y="336439"/>
            <a:ext cx="7277100" cy="7049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2"/>
              </a:buClr>
              <a:buSzPts val="4000"/>
              <a:buFont typeface="Arial"/>
              <a:buNone/>
              <a:defRPr sz="3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 name="Google Shape;33;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80565" y="6280999"/>
            <a:ext cx="1138365" cy="577003"/>
          </a:xfrm>
          <a:prstGeom prst="rect">
            <a:avLst/>
          </a:prstGeom>
          <a:noFill/>
          <a:ln>
            <a:noFill/>
          </a:ln>
        </p:spPr>
      </p:pic>
      <p:sp>
        <p:nvSpPr>
          <p:cNvPr id="34" name="Google Shape;34;p5"/>
          <p:cNvSpPr txBox="1">
            <a:spLocks noGrp="1"/>
          </p:cNvSpPr>
          <p:nvPr>
            <p:ph type="body" idx="1"/>
          </p:nvPr>
        </p:nvSpPr>
        <p:spPr>
          <a:xfrm>
            <a:off x="914400" y="1235075"/>
            <a:ext cx="7277100" cy="4806950"/>
          </a:xfrm>
          <a:prstGeom prst="rect">
            <a:avLst/>
          </a:prstGeom>
          <a:noFill/>
          <a:ln>
            <a:noFill/>
          </a:ln>
        </p:spPr>
        <p:txBody>
          <a:bodyPr spcFirstLastPara="1" wrap="square" lIns="91425" tIns="45700" rIns="91425" bIns="45700" anchor="ctr" anchorCtr="0"/>
          <a:lstStyle>
            <a:lvl1pPr marL="342900" lvl="0" indent="-257175" algn="l">
              <a:lnSpc>
                <a:spcPct val="90000"/>
              </a:lnSpc>
              <a:spcBef>
                <a:spcPts val="900"/>
              </a:spcBef>
              <a:spcAft>
                <a:spcPts val="0"/>
              </a:spcAft>
              <a:buSzPts val="1800"/>
              <a:buChar char="●"/>
              <a:defRPr/>
            </a:lvl1pPr>
            <a:lvl2pPr marL="685800" lvl="1" indent="-257175" algn="l">
              <a:lnSpc>
                <a:spcPct val="90000"/>
              </a:lnSpc>
              <a:spcBef>
                <a:spcPts val="188"/>
              </a:spcBef>
              <a:spcAft>
                <a:spcPts val="0"/>
              </a:spcAft>
              <a:buSzPts val="1800"/>
              <a:buChar char="●"/>
              <a:defRPr/>
            </a:lvl2pPr>
            <a:lvl3pPr marL="1028700" lvl="2" indent="-257175" algn="l">
              <a:lnSpc>
                <a:spcPct val="90000"/>
              </a:lnSpc>
              <a:spcBef>
                <a:spcPts val="188"/>
              </a:spcBef>
              <a:spcAft>
                <a:spcPts val="0"/>
              </a:spcAft>
              <a:buSzPts val="1800"/>
              <a:buChar char="●"/>
              <a:defRPr/>
            </a:lvl3pPr>
            <a:lvl4pPr marL="1371600" lvl="3" indent="-257175" algn="l">
              <a:lnSpc>
                <a:spcPct val="90000"/>
              </a:lnSpc>
              <a:spcBef>
                <a:spcPts val="188"/>
              </a:spcBef>
              <a:spcAft>
                <a:spcPts val="0"/>
              </a:spcAft>
              <a:buSzPts val="1800"/>
              <a:buChar char="●"/>
              <a:defRPr/>
            </a:lvl4pPr>
            <a:lvl5pPr marL="1714500" lvl="4" indent="-257175" algn="l">
              <a:lnSpc>
                <a:spcPct val="90000"/>
              </a:lnSpc>
              <a:spcBef>
                <a:spcPts val="188"/>
              </a:spcBef>
              <a:spcAft>
                <a:spcPts val="0"/>
              </a:spcAft>
              <a:buSzPts val="1800"/>
              <a:buChar char="●"/>
              <a:defRPr/>
            </a:lvl5pPr>
            <a:lvl6pPr marL="2057400" lvl="5" indent="-257175" algn="l">
              <a:lnSpc>
                <a:spcPct val="90000"/>
              </a:lnSpc>
              <a:spcBef>
                <a:spcPts val="188"/>
              </a:spcBef>
              <a:spcAft>
                <a:spcPts val="0"/>
              </a:spcAft>
              <a:buSzPts val="1800"/>
              <a:buChar char="●"/>
              <a:defRPr/>
            </a:lvl6pPr>
            <a:lvl7pPr marL="2400300" lvl="6" indent="-257175" algn="l">
              <a:lnSpc>
                <a:spcPct val="90000"/>
              </a:lnSpc>
              <a:spcBef>
                <a:spcPts val="188"/>
              </a:spcBef>
              <a:spcAft>
                <a:spcPts val="0"/>
              </a:spcAft>
              <a:buSzPts val="1800"/>
              <a:buChar char="●"/>
              <a:defRPr/>
            </a:lvl7pPr>
            <a:lvl8pPr marL="2743200" lvl="7" indent="-257175" algn="l">
              <a:lnSpc>
                <a:spcPct val="90000"/>
              </a:lnSpc>
              <a:spcBef>
                <a:spcPts val="188"/>
              </a:spcBef>
              <a:spcAft>
                <a:spcPts val="0"/>
              </a:spcAft>
              <a:buSzPts val="1800"/>
              <a:buChar char="●"/>
              <a:defRPr/>
            </a:lvl8pPr>
            <a:lvl9pPr marL="3086100" lvl="8" indent="-257175" algn="l">
              <a:lnSpc>
                <a:spcPct val="90000"/>
              </a:lnSpc>
              <a:spcBef>
                <a:spcPts val="188"/>
              </a:spcBef>
              <a:spcAft>
                <a:spcPts val="188"/>
              </a:spcAft>
              <a:buSzPts val="1800"/>
              <a:buChar char="●"/>
              <a:defRPr/>
            </a:lvl9pPr>
          </a:lstStyle>
          <a:p>
            <a:endParaRPr/>
          </a:p>
        </p:txBody>
      </p:sp>
    </p:spTree>
    <p:extLst>
      <p:ext uri="{BB962C8B-B14F-4D97-AF65-F5344CB8AC3E}">
        <p14:creationId xmlns:p14="http://schemas.microsoft.com/office/powerpoint/2010/main" val="12072937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itleandText_NoBullets">
  <p:cSld name="TitleandText_NoBullets">
    <p:spTree>
      <p:nvGrpSpPr>
        <p:cNvPr id="1" name="Shape 35"/>
        <p:cNvGrpSpPr/>
        <p:nvPr/>
      </p:nvGrpSpPr>
      <p:grpSpPr>
        <a:xfrm>
          <a:off x="0" y="0"/>
          <a:ext cx="0" cy="0"/>
          <a:chOff x="0" y="0"/>
          <a:chExt cx="0" cy="0"/>
        </a:xfrm>
      </p:grpSpPr>
      <p:sp>
        <p:nvSpPr>
          <p:cNvPr id="36" name="Google Shape;36;p6"/>
          <p:cNvSpPr txBox="1">
            <a:spLocks noGrp="1"/>
          </p:cNvSpPr>
          <p:nvPr>
            <p:ph type="ftr" idx="11"/>
          </p:nvPr>
        </p:nvSpPr>
        <p:spPr>
          <a:xfrm>
            <a:off x="189689" y="6366612"/>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sp>
        <p:nvSpPr>
          <p:cNvPr id="37" name="Google Shape;37;p6"/>
          <p:cNvSpPr txBox="1">
            <a:spLocks noGrp="1"/>
          </p:cNvSpPr>
          <p:nvPr>
            <p:ph type="title"/>
          </p:nvPr>
        </p:nvSpPr>
        <p:spPr>
          <a:xfrm>
            <a:off x="914400" y="336439"/>
            <a:ext cx="7277100" cy="7049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2"/>
              </a:buClr>
              <a:buSzPts val="4000"/>
              <a:buFont typeface="Arial"/>
              <a:buNone/>
              <a:defRPr sz="3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80565" y="6280999"/>
            <a:ext cx="1138365" cy="577003"/>
          </a:xfrm>
          <a:prstGeom prst="rect">
            <a:avLst/>
          </a:prstGeom>
          <a:noFill/>
          <a:ln>
            <a:noFill/>
          </a:ln>
        </p:spPr>
      </p:pic>
      <p:sp>
        <p:nvSpPr>
          <p:cNvPr id="39" name="Google Shape;39;p6"/>
          <p:cNvSpPr txBox="1">
            <a:spLocks noGrp="1"/>
          </p:cNvSpPr>
          <p:nvPr>
            <p:ph type="body" idx="1"/>
          </p:nvPr>
        </p:nvSpPr>
        <p:spPr>
          <a:xfrm>
            <a:off x="914400" y="1235075"/>
            <a:ext cx="7277100" cy="4806950"/>
          </a:xfrm>
          <a:prstGeom prst="rect">
            <a:avLst/>
          </a:prstGeom>
          <a:noFill/>
          <a:ln>
            <a:noFill/>
          </a:ln>
        </p:spPr>
        <p:txBody>
          <a:bodyPr spcFirstLastPara="1" wrap="square" lIns="91425" tIns="45700" rIns="91425" bIns="45700" anchor="ctr" anchorCtr="0"/>
          <a:lstStyle>
            <a:lvl1pPr marL="342900" lvl="0" indent="-171450" algn="l">
              <a:lnSpc>
                <a:spcPct val="90000"/>
              </a:lnSpc>
              <a:spcBef>
                <a:spcPts val="900"/>
              </a:spcBef>
              <a:spcAft>
                <a:spcPts val="0"/>
              </a:spcAft>
              <a:buSzPts val="1900"/>
              <a:buFont typeface="Arial"/>
              <a:buNone/>
              <a:defRPr/>
            </a:lvl1pPr>
            <a:lvl2pPr marL="685800" lvl="1" indent="-171450" algn="l">
              <a:lnSpc>
                <a:spcPct val="90000"/>
              </a:lnSpc>
              <a:spcBef>
                <a:spcPts val="188"/>
              </a:spcBef>
              <a:spcAft>
                <a:spcPts val="0"/>
              </a:spcAft>
              <a:buSzPts val="1700"/>
              <a:buFont typeface="Arial"/>
              <a:buNone/>
              <a:defRPr/>
            </a:lvl2pPr>
            <a:lvl3pPr marL="1028700" lvl="2" indent="-171450" algn="l">
              <a:lnSpc>
                <a:spcPct val="90000"/>
              </a:lnSpc>
              <a:spcBef>
                <a:spcPts val="188"/>
              </a:spcBef>
              <a:spcAft>
                <a:spcPts val="0"/>
              </a:spcAft>
              <a:buSzPts val="1500"/>
              <a:buFont typeface="Arial"/>
              <a:buNone/>
              <a:defRPr/>
            </a:lvl3pPr>
            <a:lvl4pPr marL="1371600" lvl="3" indent="-171450" algn="l">
              <a:lnSpc>
                <a:spcPct val="90000"/>
              </a:lnSpc>
              <a:spcBef>
                <a:spcPts val="188"/>
              </a:spcBef>
              <a:spcAft>
                <a:spcPts val="0"/>
              </a:spcAft>
              <a:buSzPts val="1300"/>
              <a:buFont typeface="Arial"/>
              <a:buNone/>
              <a:defRPr/>
            </a:lvl4pPr>
            <a:lvl5pPr marL="1714500" lvl="4" indent="-171450" algn="l">
              <a:lnSpc>
                <a:spcPct val="90000"/>
              </a:lnSpc>
              <a:spcBef>
                <a:spcPts val="188"/>
              </a:spcBef>
              <a:spcAft>
                <a:spcPts val="0"/>
              </a:spcAft>
              <a:buSzPts val="1300"/>
              <a:buFont typeface="Arial"/>
              <a:buNone/>
              <a:defRPr/>
            </a:lvl5pPr>
            <a:lvl6pPr marL="2057400" lvl="5" indent="-257175" algn="l">
              <a:lnSpc>
                <a:spcPct val="90000"/>
              </a:lnSpc>
              <a:spcBef>
                <a:spcPts val="188"/>
              </a:spcBef>
              <a:spcAft>
                <a:spcPts val="0"/>
              </a:spcAft>
              <a:buSzPts val="1800"/>
              <a:buChar char="●"/>
              <a:defRPr/>
            </a:lvl6pPr>
            <a:lvl7pPr marL="2400300" lvl="6" indent="-257175" algn="l">
              <a:lnSpc>
                <a:spcPct val="90000"/>
              </a:lnSpc>
              <a:spcBef>
                <a:spcPts val="188"/>
              </a:spcBef>
              <a:spcAft>
                <a:spcPts val="0"/>
              </a:spcAft>
              <a:buSzPts val="1800"/>
              <a:buChar char="●"/>
              <a:defRPr/>
            </a:lvl7pPr>
            <a:lvl8pPr marL="2743200" lvl="7" indent="-257175" algn="l">
              <a:lnSpc>
                <a:spcPct val="90000"/>
              </a:lnSpc>
              <a:spcBef>
                <a:spcPts val="188"/>
              </a:spcBef>
              <a:spcAft>
                <a:spcPts val="0"/>
              </a:spcAft>
              <a:buSzPts val="1800"/>
              <a:buChar char="●"/>
              <a:defRPr/>
            </a:lvl8pPr>
            <a:lvl9pPr marL="3086100" lvl="8" indent="-257175" algn="l">
              <a:lnSpc>
                <a:spcPct val="90000"/>
              </a:lnSpc>
              <a:spcBef>
                <a:spcPts val="188"/>
              </a:spcBef>
              <a:spcAft>
                <a:spcPts val="188"/>
              </a:spcAft>
              <a:buSzPts val="1800"/>
              <a:buChar char="●"/>
              <a:defRPr/>
            </a:lvl9pPr>
          </a:lstStyle>
          <a:p>
            <a:endParaRPr/>
          </a:p>
        </p:txBody>
      </p:sp>
    </p:spTree>
    <p:extLst>
      <p:ext uri="{BB962C8B-B14F-4D97-AF65-F5344CB8AC3E}">
        <p14:creationId xmlns:p14="http://schemas.microsoft.com/office/powerpoint/2010/main" val="42032012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40"/>
        <p:cNvGrpSpPr/>
        <p:nvPr/>
      </p:nvGrpSpPr>
      <p:grpSpPr>
        <a:xfrm>
          <a:off x="0" y="0"/>
          <a:ext cx="0" cy="0"/>
          <a:chOff x="0" y="0"/>
          <a:chExt cx="0" cy="0"/>
        </a:xfrm>
      </p:grpSpPr>
    </p:spTree>
    <p:extLst>
      <p:ext uri="{BB962C8B-B14F-4D97-AF65-F5344CB8AC3E}">
        <p14:creationId xmlns:p14="http://schemas.microsoft.com/office/powerpoint/2010/main" val="19898948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41"/>
        <p:cNvGrpSpPr/>
        <p:nvPr/>
      </p:nvGrpSpPr>
      <p:grpSpPr>
        <a:xfrm>
          <a:off x="0" y="0"/>
          <a:ext cx="0" cy="0"/>
          <a:chOff x="0" y="0"/>
          <a:chExt cx="0" cy="0"/>
        </a:xfrm>
      </p:grpSpPr>
      <p:sp>
        <p:nvSpPr>
          <p:cNvPr id="42" name="Google Shape;42;p8"/>
          <p:cNvSpPr>
            <a:spLocks noGrp="1"/>
          </p:cNvSpPr>
          <p:nvPr>
            <p:ph type="pic" idx="2"/>
          </p:nvPr>
        </p:nvSpPr>
        <p:spPr>
          <a:xfrm>
            <a:off x="449716" y="1445079"/>
            <a:ext cx="8351384" cy="4996542"/>
          </a:xfrm>
          <a:prstGeom prst="rect">
            <a:avLst/>
          </a:prstGeom>
          <a:noFill/>
          <a:ln>
            <a:noFill/>
          </a:ln>
        </p:spPr>
        <p:txBody>
          <a:bodyPr spcFirstLastPara="1" wrap="square" lIns="91425" tIns="45700" rIns="91425" bIns="45700" anchor="ctr" anchorCtr="0"/>
          <a:lstStyle>
            <a:lvl1pPr marR="0" lvl="0" algn="l" rtl="0">
              <a:lnSpc>
                <a:spcPct val="90000"/>
              </a:lnSpc>
              <a:spcBef>
                <a:spcPts val="900"/>
              </a:spcBef>
              <a:spcAft>
                <a:spcPts val="0"/>
              </a:spcAft>
              <a:buClr>
                <a:schemeClr val="accent1"/>
              </a:buClr>
              <a:buSzPts val="1900"/>
              <a:buFont typeface="Noto Sans Symbols"/>
              <a:buChar char="●"/>
              <a:defRPr sz="1425" b="0" i="0" u="none" strike="noStrike" cap="none">
                <a:solidFill>
                  <a:schemeClr val="dk2"/>
                </a:solidFill>
                <a:latin typeface="Arial"/>
                <a:ea typeface="Arial"/>
                <a:cs typeface="Arial"/>
                <a:sym typeface="Arial"/>
              </a:defRPr>
            </a:lvl1pPr>
            <a:lvl2pPr marR="0" lvl="1" algn="l" rtl="0">
              <a:lnSpc>
                <a:spcPct val="90000"/>
              </a:lnSpc>
              <a:spcBef>
                <a:spcPts val="188"/>
              </a:spcBef>
              <a:spcAft>
                <a:spcPts val="0"/>
              </a:spcAft>
              <a:buClr>
                <a:schemeClr val="accent1"/>
              </a:buClr>
              <a:buSzPts val="1700"/>
              <a:buFont typeface="Noto Sans Symbols"/>
              <a:buChar char="●"/>
              <a:defRPr sz="1275" b="0" i="0" u="none" strike="noStrike" cap="none">
                <a:solidFill>
                  <a:srgbClr val="595959"/>
                </a:solidFill>
                <a:latin typeface="Arial"/>
                <a:ea typeface="Arial"/>
                <a:cs typeface="Arial"/>
                <a:sym typeface="Arial"/>
              </a:defRPr>
            </a:lvl2pPr>
            <a:lvl3pPr marR="0" lvl="2" algn="l" rtl="0">
              <a:lnSpc>
                <a:spcPct val="90000"/>
              </a:lnSpc>
              <a:spcBef>
                <a:spcPts val="188"/>
              </a:spcBef>
              <a:spcAft>
                <a:spcPts val="0"/>
              </a:spcAft>
              <a:buClr>
                <a:schemeClr val="accent1"/>
              </a:buClr>
              <a:buSzPts val="1500"/>
              <a:buFont typeface="Noto Sans Symbols"/>
              <a:buChar char="●"/>
              <a:defRPr sz="1125" b="0" i="0" u="none" strike="noStrike" cap="none">
                <a:solidFill>
                  <a:srgbClr val="595959"/>
                </a:solidFill>
                <a:latin typeface="Arial"/>
                <a:ea typeface="Arial"/>
                <a:cs typeface="Arial"/>
                <a:sym typeface="Arial"/>
              </a:defRPr>
            </a:lvl3pPr>
            <a:lvl4pPr marR="0" lvl="3" algn="l" rtl="0">
              <a:lnSpc>
                <a:spcPct val="90000"/>
              </a:lnSpc>
              <a:spcBef>
                <a:spcPts val="188"/>
              </a:spcBef>
              <a:spcAft>
                <a:spcPts val="0"/>
              </a:spcAft>
              <a:buClr>
                <a:schemeClr val="accent1"/>
              </a:buClr>
              <a:buSzPts val="1300"/>
              <a:buFont typeface="Noto Sans Symbols"/>
              <a:buChar char="●"/>
              <a:defRPr sz="975" b="0" i="0" u="none" strike="noStrike" cap="none">
                <a:solidFill>
                  <a:srgbClr val="595959"/>
                </a:solidFill>
                <a:latin typeface="Arial"/>
                <a:ea typeface="Arial"/>
                <a:cs typeface="Arial"/>
                <a:sym typeface="Arial"/>
              </a:defRPr>
            </a:lvl4pPr>
            <a:lvl5pPr marR="0" lvl="4" algn="l" rtl="0">
              <a:lnSpc>
                <a:spcPct val="90000"/>
              </a:lnSpc>
              <a:spcBef>
                <a:spcPts val="188"/>
              </a:spcBef>
              <a:spcAft>
                <a:spcPts val="0"/>
              </a:spcAft>
              <a:buClr>
                <a:schemeClr val="accent1"/>
              </a:buClr>
              <a:buSzPts val="1300"/>
              <a:buFont typeface="Noto Sans Symbols"/>
              <a:buChar char="●"/>
              <a:defRPr sz="975" b="0" i="0" u="none" strike="noStrike" cap="none">
                <a:solidFill>
                  <a:srgbClr val="595959"/>
                </a:solidFill>
                <a:latin typeface="Arial"/>
                <a:ea typeface="Arial"/>
                <a:cs typeface="Arial"/>
                <a:sym typeface="Arial"/>
              </a:defRPr>
            </a:lvl5pPr>
            <a:lvl6pPr marR="0" lvl="5" algn="l" rtl="0">
              <a:lnSpc>
                <a:spcPct val="90000"/>
              </a:lnSpc>
              <a:spcBef>
                <a:spcPts val="188"/>
              </a:spcBef>
              <a:spcAft>
                <a:spcPts val="0"/>
              </a:spcAft>
              <a:buClr>
                <a:schemeClr val="accent1"/>
              </a:buClr>
              <a:buSzPts val="1300"/>
              <a:buFont typeface="Noto Sans Symbols"/>
              <a:buChar char="●"/>
              <a:defRPr sz="975" b="0" i="0" u="none" strike="noStrike" cap="none">
                <a:solidFill>
                  <a:srgbClr val="595959"/>
                </a:solidFill>
                <a:latin typeface="Arial"/>
                <a:ea typeface="Arial"/>
                <a:cs typeface="Arial"/>
                <a:sym typeface="Arial"/>
              </a:defRPr>
            </a:lvl6pPr>
            <a:lvl7pPr marR="0" lvl="6" algn="l" rtl="0">
              <a:lnSpc>
                <a:spcPct val="90000"/>
              </a:lnSpc>
              <a:spcBef>
                <a:spcPts val="188"/>
              </a:spcBef>
              <a:spcAft>
                <a:spcPts val="0"/>
              </a:spcAft>
              <a:buClr>
                <a:schemeClr val="accent1"/>
              </a:buClr>
              <a:buSzPts val="1300"/>
              <a:buFont typeface="Noto Sans Symbols"/>
              <a:buChar char="●"/>
              <a:defRPr sz="975" b="0" i="0" u="none" strike="noStrike" cap="none">
                <a:solidFill>
                  <a:srgbClr val="595959"/>
                </a:solidFill>
                <a:latin typeface="Arial"/>
                <a:ea typeface="Arial"/>
                <a:cs typeface="Arial"/>
                <a:sym typeface="Arial"/>
              </a:defRPr>
            </a:lvl7pPr>
            <a:lvl8pPr marR="0" lvl="7" algn="l" rtl="0">
              <a:lnSpc>
                <a:spcPct val="90000"/>
              </a:lnSpc>
              <a:spcBef>
                <a:spcPts val="188"/>
              </a:spcBef>
              <a:spcAft>
                <a:spcPts val="0"/>
              </a:spcAft>
              <a:buClr>
                <a:schemeClr val="accent1"/>
              </a:buClr>
              <a:buSzPts val="1300"/>
              <a:buFont typeface="Noto Sans Symbols"/>
              <a:buChar char="●"/>
              <a:defRPr sz="975" b="0" i="0" u="none" strike="noStrike" cap="none">
                <a:solidFill>
                  <a:srgbClr val="595959"/>
                </a:solidFill>
                <a:latin typeface="Arial"/>
                <a:ea typeface="Arial"/>
                <a:cs typeface="Arial"/>
                <a:sym typeface="Arial"/>
              </a:defRPr>
            </a:lvl8pPr>
            <a:lvl9pPr marR="0" lvl="8" algn="l" rtl="0">
              <a:lnSpc>
                <a:spcPct val="90000"/>
              </a:lnSpc>
              <a:spcBef>
                <a:spcPts val="188"/>
              </a:spcBef>
              <a:spcAft>
                <a:spcPts val="188"/>
              </a:spcAft>
              <a:buClr>
                <a:schemeClr val="accent1"/>
              </a:buClr>
              <a:buSzPts val="1300"/>
              <a:buFont typeface="Noto Sans Symbols"/>
              <a:buChar char="●"/>
              <a:defRPr sz="975" b="0" i="0" u="none" strike="noStrike" cap="none">
                <a:solidFill>
                  <a:srgbClr val="595959"/>
                </a:solidFill>
                <a:latin typeface="Arial"/>
                <a:ea typeface="Arial"/>
                <a:cs typeface="Arial"/>
                <a:sym typeface="Arial"/>
              </a:defRPr>
            </a:lvl9pPr>
          </a:lstStyle>
          <a:p>
            <a:endParaRPr/>
          </a:p>
        </p:txBody>
      </p:sp>
      <p:sp>
        <p:nvSpPr>
          <p:cNvPr id="43" name="Google Shape;43;p8"/>
          <p:cNvSpPr txBox="1">
            <a:spLocks noGrp="1"/>
          </p:cNvSpPr>
          <p:nvPr>
            <p:ph type="title"/>
          </p:nvPr>
        </p:nvSpPr>
        <p:spPr>
          <a:xfrm>
            <a:off x="1123885" y="282918"/>
            <a:ext cx="7003047" cy="876412"/>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accent2"/>
              </a:buClr>
              <a:buSzPts val="4000"/>
              <a:buFont typeface="Arial"/>
              <a:buNone/>
              <a:defRPr sz="3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772121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2_Custom Layout">
  <p:cSld name="2_Custom Layout">
    <p:spTree>
      <p:nvGrpSpPr>
        <p:cNvPr id="1" name="Shape 44"/>
        <p:cNvGrpSpPr/>
        <p:nvPr/>
      </p:nvGrpSpPr>
      <p:grpSpPr>
        <a:xfrm>
          <a:off x="0" y="0"/>
          <a:ext cx="0" cy="0"/>
          <a:chOff x="0" y="0"/>
          <a:chExt cx="0" cy="0"/>
        </a:xfrm>
      </p:grpSpPr>
      <p:sp>
        <p:nvSpPr>
          <p:cNvPr id="45" name="Google Shape;45;p9"/>
          <p:cNvSpPr>
            <a:spLocks noGrp="1"/>
          </p:cNvSpPr>
          <p:nvPr>
            <p:ph type="dgm" idx="2"/>
          </p:nvPr>
        </p:nvSpPr>
        <p:spPr>
          <a:xfrm>
            <a:off x="416379" y="1151166"/>
            <a:ext cx="8474528" cy="5453063"/>
          </a:xfrm>
          <a:prstGeom prst="rect">
            <a:avLst/>
          </a:prstGeom>
          <a:noFill/>
          <a:ln>
            <a:noFill/>
          </a:ln>
        </p:spPr>
        <p:txBody>
          <a:bodyPr spcFirstLastPara="1" wrap="square" lIns="91425" tIns="45700" rIns="91425" bIns="45700" anchor="ctr" anchorCtr="0"/>
          <a:lstStyle>
            <a:lvl1pPr marR="0" lvl="0" algn="l" rtl="0">
              <a:lnSpc>
                <a:spcPct val="90000"/>
              </a:lnSpc>
              <a:spcBef>
                <a:spcPts val="900"/>
              </a:spcBef>
              <a:spcAft>
                <a:spcPts val="0"/>
              </a:spcAft>
              <a:buClr>
                <a:schemeClr val="accent1"/>
              </a:buClr>
              <a:buSzPts val="1900"/>
              <a:buFont typeface="Noto Sans Symbols"/>
              <a:buChar char="●"/>
              <a:defRPr sz="1425" b="0" i="0" u="none" strike="noStrike" cap="none">
                <a:solidFill>
                  <a:schemeClr val="dk2"/>
                </a:solidFill>
                <a:latin typeface="Arial"/>
                <a:ea typeface="Arial"/>
                <a:cs typeface="Arial"/>
                <a:sym typeface="Arial"/>
              </a:defRPr>
            </a:lvl1pPr>
            <a:lvl2pPr marR="0" lvl="1" algn="l" rtl="0">
              <a:lnSpc>
                <a:spcPct val="90000"/>
              </a:lnSpc>
              <a:spcBef>
                <a:spcPts val="188"/>
              </a:spcBef>
              <a:spcAft>
                <a:spcPts val="0"/>
              </a:spcAft>
              <a:buClr>
                <a:schemeClr val="accent1"/>
              </a:buClr>
              <a:buSzPts val="1700"/>
              <a:buFont typeface="Noto Sans Symbols"/>
              <a:buChar char="●"/>
              <a:defRPr sz="1275" b="0" i="0" u="none" strike="noStrike" cap="none">
                <a:solidFill>
                  <a:srgbClr val="595959"/>
                </a:solidFill>
                <a:latin typeface="Arial"/>
                <a:ea typeface="Arial"/>
                <a:cs typeface="Arial"/>
                <a:sym typeface="Arial"/>
              </a:defRPr>
            </a:lvl2pPr>
            <a:lvl3pPr marR="0" lvl="2" algn="l" rtl="0">
              <a:lnSpc>
                <a:spcPct val="90000"/>
              </a:lnSpc>
              <a:spcBef>
                <a:spcPts val="188"/>
              </a:spcBef>
              <a:spcAft>
                <a:spcPts val="0"/>
              </a:spcAft>
              <a:buClr>
                <a:schemeClr val="accent1"/>
              </a:buClr>
              <a:buSzPts val="1500"/>
              <a:buFont typeface="Noto Sans Symbols"/>
              <a:buChar char="●"/>
              <a:defRPr sz="1125" b="0" i="0" u="none" strike="noStrike" cap="none">
                <a:solidFill>
                  <a:srgbClr val="595959"/>
                </a:solidFill>
                <a:latin typeface="Arial"/>
                <a:ea typeface="Arial"/>
                <a:cs typeface="Arial"/>
                <a:sym typeface="Arial"/>
              </a:defRPr>
            </a:lvl3pPr>
            <a:lvl4pPr marR="0" lvl="3" algn="l" rtl="0">
              <a:lnSpc>
                <a:spcPct val="90000"/>
              </a:lnSpc>
              <a:spcBef>
                <a:spcPts val="188"/>
              </a:spcBef>
              <a:spcAft>
                <a:spcPts val="0"/>
              </a:spcAft>
              <a:buClr>
                <a:schemeClr val="accent1"/>
              </a:buClr>
              <a:buSzPts val="1300"/>
              <a:buFont typeface="Noto Sans Symbols"/>
              <a:buChar char="●"/>
              <a:defRPr sz="975" b="0" i="0" u="none" strike="noStrike" cap="none">
                <a:solidFill>
                  <a:srgbClr val="595959"/>
                </a:solidFill>
                <a:latin typeface="Arial"/>
                <a:ea typeface="Arial"/>
                <a:cs typeface="Arial"/>
                <a:sym typeface="Arial"/>
              </a:defRPr>
            </a:lvl4pPr>
            <a:lvl5pPr marR="0" lvl="4" algn="l" rtl="0">
              <a:lnSpc>
                <a:spcPct val="90000"/>
              </a:lnSpc>
              <a:spcBef>
                <a:spcPts val="188"/>
              </a:spcBef>
              <a:spcAft>
                <a:spcPts val="0"/>
              </a:spcAft>
              <a:buClr>
                <a:schemeClr val="accent1"/>
              </a:buClr>
              <a:buSzPts val="1300"/>
              <a:buFont typeface="Noto Sans Symbols"/>
              <a:buChar char="●"/>
              <a:defRPr sz="975" b="0" i="0" u="none" strike="noStrike" cap="none">
                <a:solidFill>
                  <a:srgbClr val="595959"/>
                </a:solidFill>
                <a:latin typeface="Arial"/>
                <a:ea typeface="Arial"/>
                <a:cs typeface="Arial"/>
                <a:sym typeface="Arial"/>
              </a:defRPr>
            </a:lvl5pPr>
            <a:lvl6pPr marR="0" lvl="5" algn="l" rtl="0">
              <a:lnSpc>
                <a:spcPct val="90000"/>
              </a:lnSpc>
              <a:spcBef>
                <a:spcPts val="188"/>
              </a:spcBef>
              <a:spcAft>
                <a:spcPts val="0"/>
              </a:spcAft>
              <a:buClr>
                <a:schemeClr val="accent1"/>
              </a:buClr>
              <a:buSzPts val="1300"/>
              <a:buFont typeface="Noto Sans Symbols"/>
              <a:buChar char="●"/>
              <a:defRPr sz="975" b="0" i="0" u="none" strike="noStrike" cap="none">
                <a:solidFill>
                  <a:srgbClr val="595959"/>
                </a:solidFill>
                <a:latin typeface="Arial"/>
                <a:ea typeface="Arial"/>
                <a:cs typeface="Arial"/>
                <a:sym typeface="Arial"/>
              </a:defRPr>
            </a:lvl6pPr>
            <a:lvl7pPr marR="0" lvl="6" algn="l" rtl="0">
              <a:lnSpc>
                <a:spcPct val="90000"/>
              </a:lnSpc>
              <a:spcBef>
                <a:spcPts val="188"/>
              </a:spcBef>
              <a:spcAft>
                <a:spcPts val="0"/>
              </a:spcAft>
              <a:buClr>
                <a:schemeClr val="accent1"/>
              </a:buClr>
              <a:buSzPts val="1300"/>
              <a:buFont typeface="Noto Sans Symbols"/>
              <a:buChar char="●"/>
              <a:defRPr sz="975" b="0" i="0" u="none" strike="noStrike" cap="none">
                <a:solidFill>
                  <a:srgbClr val="595959"/>
                </a:solidFill>
                <a:latin typeface="Arial"/>
                <a:ea typeface="Arial"/>
                <a:cs typeface="Arial"/>
                <a:sym typeface="Arial"/>
              </a:defRPr>
            </a:lvl7pPr>
            <a:lvl8pPr marR="0" lvl="7" algn="l" rtl="0">
              <a:lnSpc>
                <a:spcPct val="90000"/>
              </a:lnSpc>
              <a:spcBef>
                <a:spcPts val="188"/>
              </a:spcBef>
              <a:spcAft>
                <a:spcPts val="0"/>
              </a:spcAft>
              <a:buClr>
                <a:schemeClr val="accent1"/>
              </a:buClr>
              <a:buSzPts val="1300"/>
              <a:buFont typeface="Noto Sans Symbols"/>
              <a:buChar char="●"/>
              <a:defRPr sz="975" b="0" i="0" u="none" strike="noStrike" cap="none">
                <a:solidFill>
                  <a:srgbClr val="595959"/>
                </a:solidFill>
                <a:latin typeface="Arial"/>
                <a:ea typeface="Arial"/>
                <a:cs typeface="Arial"/>
                <a:sym typeface="Arial"/>
              </a:defRPr>
            </a:lvl8pPr>
            <a:lvl9pPr marR="0" lvl="8" algn="l" rtl="0">
              <a:lnSpc>
                <a:spcPct val="90000"/>
              </a:lnSpc>
              <a:spcBef>
                <a:spcPts val="188"/>
              </a:spcBef>
              <a:spcAft>
                <a:spcPts val="188"/>
              </a:spcAft>
              <a:buClr>
                <a:schemeClr val="accent1"/>
              </a:buClr>
              <a:buSzPts val="1300"/>
              <a:buFont typeface="Noto Sans Symbols"/>
              <a:buChar char="●"/>
              <a:defRPr sz="975" b="0" i="0" u="none" strike="noStrike" cap="none">
                <a:solidFill>
                  <a:srgbClr val="595959"/>
                </a:solidFill>
                <a:latin typeface="Arial"/>
                <a:ea typeface="Arial"/>
                <a:cs typeface="Arial"/>
                <a:sym typeface="Arial"/>
              </a:defRPr>
            </a:lvl9pPr>
          </a:lstStyle>
          <a:p>
            <a:endParaRPr/>
          </a:p>
        </p:txBody>
      </p:sp>
      <p:sp>
        <p:nvSpPr>
          <p:cNvPr id="46" name="Google Shape;46;p9"/>
          <p:cNvSpPr txBox="1">
            <a:spLocks noGrp="1"/>
          </p:cNvSpPr>
          <p:nvPr>
            <p:ph type="title"/>
          </p:nvPr>
        </p:nvSpPr>
        <p:spPr>
          <a:xfrm>
            <a:off x="1123885" y="282918"/>
            <a:ext cx="7003047" cy="876412"/>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accent2"/>
              </a:buClr>
              <a:buSzPts val="4000"/>
              <a:buFont typeface="Arial"/>
              <a:buNone/>
              <a:defRPr sz="3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353959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189690" y="1123840"/>
            <a:ext cx="2210612" cy="460118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FFFFFF"/>
              </a:buClr>
              <a:buSzPts val="32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0"/>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lstStyle>
            <a:lvl1pPr marL="342900" lvl="0" indent="-257175" algn="l">
              <a:lnSpc>
                <a:spcPct val="90000"/>
              </a:lnSpc>
              <a:spcBef>
                <a:spcPts val="900"/>
              </a:spcBef>
              <a:spcAft>
                <a:spcPts val="0"/>
              </a:spcAft>
              <a:buSzPts val="1800"/>
              <a:buChar char="●"/>
              <a:defRPr/>
            </a:lvl1pPr>
            <a:lvl2pPr marL="685800" lvl="1" indent="-257175" algn="l">
              <a:lnSpc>
                <a:spcPct val="90000"/>
              </a:lnSpc>
              <a:spcBef>
                <a:spcPts val="188"/>
              </a:spcBef>
              <a:spcAft>
                <a:spcPts val="0"/>
              </a:spcAft>
              <a:buSzPts val="1800"/>
              <a:buChar char="●"/>
              <a:defRPr/>
            </a:lvl2pPr>
            <a:lvl3pPr marL="1028700" lvl="2" indent="-257175" algn="l">
              <a:lnSpc>
                <a:spcPct val="90000"/>
              </a:lnSpc>
              <a:spcBef>
                <a:spcPts val="188"/>
              </a:spcBef>
              <a:spcAft>
                <a:spcPts val="0"/>
              </a:spcAft>
              <a:buSzPts val="1800"/>
              <a:buChar char="●"/>
              <a:defRPr/>
            </a:lvl3pPr>
            <a:lvl4pPr marL="1371600" lvl="3" indent="-257175" algn="l">
              <a:lnSpc>
                <a:spcPct val="90000"/>
              </a:lnSpc>
              <a:spcBef>
                <a:spcPts val="188"/>
              </a:spcBef>
              <a:spcAft>
                <a:spcPts val="0"/>
              </a:spcAft>
              <a:buSzPts val="1800"/>
              <a:buChar char="●"/>
              <a:defRPr/>
            </a:lvl4pPr>
            <a:lvl5pPr marL="1714500" lvl="4" indent="-257175" algn="l">
              <a:lnSpc>
                <a:spcPct val="90000"/>
              </a:lnSpc>
              <a:spcBef>
                <a:spcPts val="188"/>
              </a:spcBef>
              <a:spcAft>
                <a:spcPts val="0"/>
              </a:spcAft>
              <a:buSzPts val="1800"/>
              <a:buChar char="●"/>
              <a:defRPr/>
            </a:lvl5pPr>
            <a:lvl6pPr marL="2057400" lvl="5" indent="-257175" algn="l">
              <a:lnSpc>
                <a:spcPct val="90000"/>
              </a:lnSpc>
              <a:spcBef>
                <a:spcPts val="188"/>
              </a:spcBef>
              <a:spcAft>
                <a:spcPts val="0"/>
              </a:spcAft>
              <a:buSzPts val="1800"/>
              <a:buChar char="●"/>
              <a:defRPr/>
            </a:lvl6pPr>
            <a:lvl7pPr marL="2400300" lvl="6" indent="-257175" algn="l">
              <a:lnSpc>
                <a:spcPct val="90000"/>
              </a:lnSpc>
              <a:spcBef>
                <a:spcPts val="188"/>
              </a:spcBef>
              <a:spcAft>
                <a:spcPts val="0"/>
              </a:spcAft>
              <a:buSzPts val="1800"/>
              <a:buChar char="●"/>
              <a:defRPr/>
            </a:lvl7pPr>
            <a:lvl8pPr marL="2743200" lvl="7" indent="-257175" algn="l">
              <a:lnSpc>
                <a:spcPct val="90000"/>
              </a:lnSpc>
              <a:spcBef>
                <a:spcPts val="188"/>
              </a:spcBef>
              <a:spcAft>
                <a:spcPts val="0"/>
              </a:spcAft>
              <a:buSzPts val="1800"/>
              <a:buChar char="●"/>
              <a:defRPr/>
            </a:lvl8pPr>
            <a:lvl9pPr marL="3086100" lvl="8" indent="-257175" algn="l">
              <a:lnSpc>
                <a:spcPct val="90000"/>
              </a:lnSpc>
              <a:spcBef>
                <a:spcPts val="188"/>
              </a:spcBef>
              <a:spcAft>
                <a:spcPts val="188"/>
              </a:spcAft>
              <a:buSzPts val="1800"/>
              <a:buChar char="●"/>
              <a:defRPr/>
            </a:lvl9pPr>
          </a:lstStyle>
          <a:p>
            <a:endParaRPr/>
          </a:p>
        </p:txBody>
      </p:sp>
      <p:sp>
        <p:nvSpPr>
          <p:cNvPr id="50" name="Google Shape;50;p10"/>
          <p:cNvSpPr txBox="1">
            <a:spLocks noGrp="1"/>
          </p:cNvSpPr>
          <p:nvPr>
            <p:ph type="ftr" idx="11"/>
          </p:nvPr>
        </p:nvSpPr>
        <p:spPr>
          <a:xfrm>
            <a:off x="189690" y="6199182"/>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spTree>
    <p:extLst>
      <p:ext uri="{BB962C8B-B14F-4D97-AF65-F5344CB8AC3E}">
        <p14:creationId xmlns:p14="http://schemas.microsoft.com/office/powerpoint/2010/main" val="118286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hot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200"/>
            <a:ext cx="8229600" cy="533400"/>
          </a:xfrm>
        </p:spPr>
        <p:txBody>
          <a:bodyPr/>
          <a:lstStyle>
            <a:lvl1pPr>
              <a:defRPr sz="2800">
                <a:solidFill>
                  <a:srgbClr val="FFFFFF"/>
                </a:solidFill>
              </a:defRPr>
            </a:lvl1pPr>
          </a:lstStyle>
          <a:p>
            <a:r>
              <a:rPr lang="en-US" dirty="0" smtClean="0"/>
              <a:t>CLICK TO EDIT MASTER TITLE STYLE</a:t>
            </a:r>
            <a:endParaRPr lang="en-US" dirty="0"/>
          </a:p>
        </p:txBody>
      </p:sp>
      <p:sp>
        <p:nvSpPr>
          <p:cNvPr id="3" name="Title 1"/>
          <p:cNvSpPr txBox="1">
            <a:spLocks/>
          </p:cNvSpPr>
          <p:nvPr/>
        </p:nvSpPr>
        <p:spPr bwMode="auto">
          <a:xfrm>
            <a:off x="1792288" y="5148262"/>
            <a:ext cx="5486400" cy="566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12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defTabSz="457200"/>
            <a:r>
              <a:rPr lang="en-US" smtClean="0"/>
              <a:t>Click to edit Master title style</a:t>
            </a:r>
            <a:endParaRPr lang="en-US" dirty="0"/>
          </a:p>
        </p:txBody>
      </p:sp>
      <p:sp>
        <p:nvSpPr>
          <p:cNvPr id="4" name="Picture Placeholder 2"/>
          <p:cNvSpPr>
            <a:spLocks noGrp="1"/>
          </p:cNvSpPr>
          <p:nvPr>
            <p:ph type="pic" idx="1"/>
          </p:nvPr>
        </p:nvSpPr>
        <p:spPr>
          <a:xfrm>
            <a:off x="1792288" y="2133599"/>
            <a:ext cx="6361112" cy="2895601"/>
          </a:xfrm>
          <a:ln w="76200" cmpd="sng">
            <a:solidFill>
              <a:schemeClr val="bg1">
                <a:lumMod val="85000"/>
              </a:schemeClr>
            </a:solidFill>
          </a:ln>
        </p:spPr>
        <p:txBody>
          <a:bodyPr/>
          <a:lstStyle>
            <a:lvl1pPr marL="0" indent="0">
              <a:buNone/>
              <a:defRPr sz="11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787737251"/>
      </p:ext>
    </p:extLst>
  </p:cSld>
  <p:clrMapOvr>
    <a:masterClrMapping/>
  </p:clrMapOvr>
  <p:transition advTm="10000"/>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189690" y="1123840"/>
            <a:ext cx="2210612" cy="460118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1"/>
          <p:cNvSpPr txBox="1">
            <a:spLocks noGrp="1"/>
          </p:cNvSpPr>
          <p:nvPr>
            <p:ph type="body" idx="1"/>
          </p:nvPr>
        </p:nvSpPr>
        <p:spPr>
          <a:xfrm>
            <a:off x="2900934" y="868680"/>
            <a:ext cx="2606040" cy="5120640"/>
          </a:xfrm>
          <a:prstGeom prst="rect">
            <a:avLst/>
          </a:prstGeom>
          <a:noFill/>
          <a:ln>
            <a:noFill/>
          </a:ln>
        </p:spPr>
        <p:txBody>
          <a:bodyPr spcFirstLastPara="1" wrap="square" lIns="91425" tIns="45700" rIns="91425" bIns="45700" anchor="ctr" anchorCtr="0"/>
          <a:lstStyle>
            <a:lvl1pPr marL="342900" lvl="0" indent="-261938" algn="l">
              <a:lnSpc>
                <a:spcPct val="90000"/>
              </a:lnSpc>
              <a:spcBef>
                <a:spcPts val="900"/>
              </a:spcBef>
              <a:spcAft>
                <a:spcPts val="0"/>
              </a:spcAft>
              <a:buSzPts val="1900"/>
              <a:buChar char="●"/>
              <a:defRPr sz="1425"/>
            </a:lvl1pPr>
            <a:lvl2pPr marL="685800" lvl="1" indent="-252413" algn="l">
              <a:lnSpc>
                <a:spcPct val="90000"/>
              </a:lnSpc>
              <a:spcBef>
                <a:spcPts val="188"/>
              </a:spcBef>
              <a:spcAft>
                <a:spcPts val="0"/>
              </a:spcAft>
              <a:buSzPts val="1700"/>
              <a:buChar char="●"/>
              <a:defRPr sz="1275"/>
            </a:lvl2pPr>
            <a:lvl3pPr marL="1028700" lvl="2" indent="-242888" algn="l">
              <a:lnSpc>
                <a:spcPct val="90000"/>
              </a:lnSpc>
              <a:spcBef>
                <a:spcPts val="188"/>
              </a:spcBef>
              <a:spcAft>
                <a:spcPts val="0"/>
              </a:spcAft>
              <a:buSzPts val="1500"/>
              <a:buChar char="●"/>
              <a:defRPr sz="1125"/>
            </a:lvl3pPr>
            <a:lvl4pPr marL="1371600" lvl="3" indent="-233363" algn="l">
              <a:lnSpc>
                <a:spcPct val="90000"/>
              </a:lnSpc>
              <a:spcBef>
                <a:spcPts val="188"/>
              </a:spcBef>
              <a:spcAft>
                <a:spcPts val="0"/>
              </a:spcAft>
              <a:buSzPts val="1300"/>
              <a:buChar char="●"/>
              <a:defRPr sz="975"/>
            </a:lvl4pPr>
            <a:lvl5pPr marL="1714500" lvl="4" indent="-233363" algn="l">
              <a:lnSpc>
                <a:spcPct val="90000"/>
              </a:lnSpc>
              <a:spcBef>
                <a:spcPts val="188"/>
              </a:spcBef>
              <a:spcAft>
                <a:spcPts val="0"/>
              </a:spcAft>
              <a:buSzPts val="1300"/>
              <a:buChar char="●"/>
              <a:defRPr sz="975"/>
            </a:lvl5pPr>
            <a:lvl6pPr marL="2057400" lvl="5" indent="-233363" algn="l">
              <a:lnSpc>
                <a:spcPct val="90000"/>
              </a:lnSpc>
              <a:spcBef>
                <a:spcPts val="188"/>
              </a:spcBef>
              <a:spcAft>
                <a:spcPts val="0"/>
              </a:spcAft>
              <a:buSzPts val="1300"/>
              <a:buChar char="●"/>
              <a:defRPr sz="975"/>
            </a:lvl6pPr>
            <a:lvl7pPr marL="2400300" lvl="6" indent="-233363" algn="l">
              <a:lnSpc>
                <a:spcPct val="90000"/>
              </a:lnSpc>
              <a:spcBef>
                <a:spcPts val="188"/>
              </a:spcBef>
              <a:spcAft>
                <a:spcPts val="0"/>
              </a:spcAft>
              <a:buSzPts val="1300"/>
              <a:buChar char="●"/>
              <a:defRPr sz="975"/>
            </a:lvl7pPr>
            <a:lvl8pPr marL="2743200" lvl="7" indent="-233363" algn="l">
              <a:lnSpc>
                <a:spcPct val="90000"/>
              </a:lnSpc>
              <a:spcBef>
                <a:spcPts val="188"/>
              </a:spcBef>
              <a:spcAft>
                <a:spcPts val="0"/>
              </a:spcAft>
              <a:buSzPts val="1300"/>
              <a:buChar char="●"/>
              <a:defRPr sz="975"/>
            </a:lvl8pPr>
            <a:lvl9pPr marL="3086100" lvl="8" indent="-233363" algn="l">
              <a:lnSpc>
                <a:spcPct val="90000"/>
              </a:lnSpc>
              <a:spcBef>
                <a:spcPts val="188"/>
              </a:spcBef>
              <a:spcAft>
                <a:spcPts val="188"/>
              </a:spcAft>
              <a:buSzPts val="1300"/>
              <a:buChar char="●"/>
              <a:defRPr sz="975"/>
            </a:lvl9pPr>
          </a:lstStyle>
          <a:p>
            <a:endParaRPr/>
          </a:p>
        </p:txBody>
      </p:sp>
      <p:sp>
        <p:nvSpPr>
          <p:cNvPr id="54" name="Google Shape;54;p11"/>
          <p:cNvSpPr txBox="1">
            <a:spLocks noGrp="1"/>
          </p:cNvSpPr>
          <p:nvPr>
            <p:ph type="body" idx="2"/>
          </p:nvPr>
        </p:nvSpPr>
        <p:spPr>
          <a:xfrm>
            <a:off x="5863590" y="868680"/>
            <a:ext cx="2606040" cy="5120640"/>
          </a:xfrm>
          <a:prstGeom prst="rect">
            <a:avLst/>
          </a:prstGeom>
          <a:noFill/>
          <a:ln>
            <a:noFill/>
          </a:ln>
        </p:spPr>
        <p:txBody>
          <a:bodyPr spcFirstLastPara="1" wrap="square" lIns="91425" tIns="45700" rIns="91425" bIns="45700" anchor="ctr" anchorCtr="0"/>
          <a:lstStyle>
            <a:lvl1pPr marL="342900" lvl="0" indent="-261938" algn="l">
              <a:lnSpc>
                <a:spcPct val="90000"/>
              </a:lnSpc>
              <a:spcBef>
                <a:spcPts val="900"/>
              </a:spcBef>
              <a:spcAft>
                <a:spcPts val="0"/>
              </a:spcAft>
              <a:buSzPts val="1900"/>
              <a:buChar char="●"/>
              <a:defRPr sz="1425"/>
            </a:lvl1pPr>
            <a:lvl2pPr marL="685800" lvl="1" indent="-252413" algn="l">
              <a:lnSpc>
                <a:spcPct val="90000"/>
              </a:lnSpc>
              <a:spcBef>
                <a:spcPts val="188"/>
              </a:spcBef>
              <a:spcAft>
                <a:spcPts val="0"/>
              </a:spcAft>
              <a:buSzPts val="1700"/>
              <a:buChar char="●"/>
              <a:defRPr sz="1275"/>
            </a:lvl2pPr>
            <a:lvl3pPr marL="1028700" lvl="2" indent="-242888" algn="l">
              <a:lnSpc>
                <a:spcPct val="90000"/>
              </a:lnSpc>
              <a:spcBef>
                <a:spcPts val="188"/>
              </a:spcBef>
              <a:spcAft>
                <a:spcPts val="0"/>
              </a:spcAft>
              <a:buSzPts val="1500"/>
              <a:buChar char="●"/>
              <a:defRPr sz="1125"/>
            </a:lvl3pPr>
            <a:lvl4pPr marL="1371600" lvl="3" indent="-233363" algn="l">
              <a:lnSpc>
                <a:spcPct val="90000"/>
              </a:lnSpc>
              <a:spcBef>
                <a:spcPts val="188"/>
              </a:spcBef>
              <a:spcAft>
                <a:spcPts val="0"/>
              </a:spcAft>
              <a:buSzPts val="1300"/>
              <a:buChar char="●"/>
              <a:defRPr sz="975"/>
            </a:lvl4pPr>
            <a:lvl5pPr marL="1714500" lvl="4" indent="-233363" algn="l">
              <a:lnSpc>
                <a:spcPct val="90000"/>
              </a:lnSpc>
              <a:spcBef>
                <a:spcPts val="188"/>
              </a:spcBef>
              <a:spcAft>
                <a:spcPts val="0"/>
              </a:spcAft>
              <a:buSzPts val="1300"/>
              <a:buChar char="●"/>
              <a:defRPr sz="975"/>
            </a:lvl5pPr>
            <a:lvl6pPr marL="2057400" lvl="5" indent="-233363" algn="l">
              <a:lnSpc>
                <a:spcPct val="90000"/>
              </a:lnSpc>
              <a:spcBef>
                <a:spcPts val="188"/>
              </a:spcBef>
              <a:spcAft>
                <a:spcPts val="0"/>
              </a:spcAft>
              <a:buSzPts val="1300"/>
              <a:buChar char="●"/>
              <a:defRPr sz="975"/>
            </a:lvl6pPr>
            <a:lvl7pPr marL="2400300" lvl="6" indent="-233363" algn="l">
              <a:lnSpc>
                <a:spcPct val="90000"/>
              </a:lnSpc>
              <a:spcBef>
                <a:spcPts val="188"/>
              </a:spcBef>
              <a:spcAft>
                <a:spcPts val="0"/>
              </a:spcAft>
              <a:buSzPts val="1300"/>
              <a:buChar char="●"/>
              <a:defRPr sz="975"/>
            </a:lvl7pPr>
            <a:lvl8pPr marL="2743200" lvl="7" indent="-233363" algn="l">
              <a:lnSpc>
                <a:spcPct val="90000"/>
              </a:lnSpc>
              <a:spcBef>
                <a:spcPts val="188"/>
              </a:spcBef>
              <a:spcAft>
                <a:spcPts val="0"/>
              </a:spcAft>
              <a:buSzPts val="1300"/>
              <a:buChar char="●"/>
              <a:defRPr sz="975"/>
            </a:lvl8pPr>
            <a:lvl9pPr marL="3086100" lvl="8" indent="-233363" algn="l">
              <a:lnSpc>
                <a:spcPct val="90000"/>
              </a:lnSpc>
              <a:spcBef>
                <a:spcPts val="188"/>
              </a:spcBef>
              <a:spcAft>
                <a:spcPts val="188"/>
              </a:spcAft>
              <a:buSzPts val="1300"/>
              <a:buChar char="●"/>
              <a:defRPr sz="975"/>
            </a:lvl9pPr>
          </a:lstStyle>
          <a:p>
            <a:endParaRPr/>
          </a:p>
        </p:txBody>
      </p:sp>
      <p:sp>
        <p:nvSpPr>
          <p:cNvPr id="55" name="Google Shape;55;p11"/>
          <p:cNvSpPr txBox="1">
            <a:spLocks noGrp="1"/>
          </p:cNvSpPr>
          <p:nvPr>
            <p:ph type="ftr" idx="11"/>
          </p:nvPr>
        </p:nvSpPr>
        <p:spPr>
          <a:xfrm>
            <a:off x="189690" y="6356352"/>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spTree>
    <p:extLst>
      <p:ext uri="{BB962C8B-B14F-4D97-AF65-F5344CB8AC3E}">
        <p14:creationId xmlns:p14="http://schemas.microsoft.com/office/powerpoint/2010/main" val="13456676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189690" y="1123840"/>
            <a:ext cx="2210612" cy="460118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FFFFFF"/>
              </a:buClr>
              <a:buSzPts val="3600"/>
              <a:buFont typeface="Arial"/>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2"/>
          <p:cNvSpPr txBox="1">
            <a:spLocks noGrp="1"/>
          </p:cNvSpPr>
          <p:nvPr>
            <p:ph type="body" idx="1"/>
          </p:nvPr>
        </p:nvSpPr>
        <p:spPr>
          <a:xfrm>
            <a:off x="2900934" y="1023586"/>
            <a:ext cx="2606040" cy="807720"/>
          </a:xfrm>
          <a:prstGeom prst="rect">
            <a:avLst/>
          </a:prstGeom>
          <a:noFill/>
          <a:ln>
            <a:noFill/>
          </a:ln>
        </p:spPr>
        <p:txBody>
          <a:bodyPr spcFirstLastPara="1" wrap="square" lIns="91425" tIns="45700" rIns="91425" bIns="45700" anchor="b" anchorCtr="0"/>
          <a:lstStyle>
            <a:lvl1pPr marL="342900" lvl="0" indent="-171450" algn="l">
              <a:lnSpc>
                <a:spcPct val="90000"/>
              </a:lnSpc>
              <a:spcBef>
                <a:spcPts val="0"/>
              </a:spcBef>
              <a:spcAft>
                <a:spcPts val="0"/>
              </a:spcAft>
              <a:buSzPts val="1900"/>
              <a:buNone/>
              <a:defRPr sz="1425" b="1">
                <a:solidFill>
                  <a:srgbClr val="595959"/>
                </a:solidFill>
              </a:defRPr>
            </a:lvl1pPr>
            <a:lvl2pPr marL="685800" lvl="1" indent="-171450" algn="l">
              <a:lnSpc>
                <a:spcPct val="90000"/>
              </a:lnSpc>
              <a:spcBef>
                <a:spcPts val="188"/>
              </a:spcBef>
              <a:spcAft>
                <a:spcPts val="0"/>
              </a:spcAft>
              <a:buSzPts val="1900"/>
              <a:buNone/>
              <a:defRPr sz="1425" b="1"/>
            </a:lvl2pPr>
            <a:lvl3pPr marL="1028700" lvl="2" indent="-171450" algn="l">
              <a:lnSpc>
                <a:spcPct val="90000"/>
              </a:lnSpc>
              <a:spcBef>
                <a:spcPts val="188"/>
              </a:spcBef>
              <a:spcAft>
                <a:spcPts val="0"/>
              </a:spcAft>
              <a:buSzPts val="1800"/>
              <a:buNone/>
              <a:defRPr sz="1350" b="1"/>
            </a:lvl3pPr>
            <a:lvl4pPr marL="1371600" lvl="3" indent="-171450" algn="l">
              <a:lnSpc>
                <a:spcPct val="90000"/>
              </a:lnSpc>
              <a:spcBef>
                <a:spcPts val="188"/>
              </a:spcBef>
              <a:spcAft>
                <a:spcPts val="0"/>
              </a:spcAft>
              <a:buSzPts val="1600"/>
              <a:buNone/>
              <a:defRPr sz="1200" b="1"/>
            </a:lvl4pPr>
            <a:lvl5pPr marL="1714500" lvl="4" indent="-171450" algn="l">
              <a:lnSpc>
                <a:spcPct val="90000"/>
              </a:lnSpc>
              <a:spcBef>
                <a:spcPts val="188"/>
              </a:spcBef>
              <a:spcAft>
                <a:spcPts val="0"/>
              </a:spcAft>
              <a:buSzPts val="1600"/>
              <a:buNone/>
              <a:defRPr sz="1200" b="1"/>
            </a:lvl5pPr>
            <a:lvl6pPr marL="2057400" lvl="5" indent="-171450" algn="l">
              <a:lnSpc>
                <a:spcPct val="90000"/>
              </a:lnSpc>
              <a:spcBef>
                <a:spcPts val="188"/>
              </a:spcBef>
              <a:spcAft>
                <a:spcPts val="0"/>
              </a:spcAft>
              <a:buSzPts val="1600"/>
              <a:buNone/>
              <a:defRPr sz="1200" b="1"/>
            </a:lvl6pPr>
            <a:lvl7pPr marL="2400300" lvl="6" indent="-171450" algn="l">
              <a:lnSpc>
                <a:spcPct val="90000"/>
              </a:lnSpc>
              <a:spcBef>
                <a:spcPts val="188"/>
              </a:spcBef>
              <a:spcAft>
                <a:spcPts val="0"/>
              </a:spcAft>
              <a:buSzPts val="1600"/>
              <a:buNone/>
              <a:defRPr sz="1200" b="1"/>
            </a:lvl7pPr>
            <a:lvl8pPr marL="2743200" lvl="7" indent="-171450" algn="l">
              <a:lnSpc>
                <a:spcPct val="90000"/>
              </a:lnSpc>
              <a:spcBef>
                <a:spcPts val="188"/>
              </a:spcBef>
              <a:spcAft>
                <a:spcPts val="0"/>
              </a:spcAft>
              <a:buSzPts val="1600"/>
              <a:buNone/>
              <a:defRPr sz="1200" b="1"/>
            </a:lvl8pPr>
            <a:lvl9pPr marL="3086100" lvl="8" indent="-171450" algn="l">
              <a:lnSpc>
                <a:spcPct val="90000"/>
              </a:lnSpc>
              <a:spcBef>
                <a:spcPts val="188"/>
              </a:spcBef>
              <a:spcAft>
                <a:spcPts val="188"/>
              </a:spcAft>
              <a:buSzPts val="1600"/>
              <a:buNone/>
              <a:defRPr sz="1200" b="1"/>
            </a:lvl9pPr>
          </a:lstStyle>
          <a:p>
            <a:endParaRPr/>
          </a:p>
        </p:txBody>
      </p:sp>
      <p:sp>
        <p:nvSpPr>
          <p:cNvPr id="59" name="Google Shape;59;p12"/>
          <p:cNvSpPr txBox="1">
            <a:spLocks noGrp="1"/>
          </p:cNvSpPr>
          <p:nvPr>
            <p:ph type="body" idx="2"/>
          </p:nvPr>
        </p:nvSpPr>
        <p:spPr>
          <a:xfrm>
            <a:off x="2900934" y="1930936"/>
            <a:ext cx="2606040" cy="4023360"/>
          </a:xfrm>
          <a:prstGeom prst="rect">
            <a:avLst/>
          </a:prstGeom>
          <a:noFill/>
          <a:ln>
            <a:noFill/>
          </a:ln>
        </p:spPr>
        <p:txBody>
          <a:bodyPr spcFirstLastPara="1" wrap="square" lIns="91425" tIns="45700" rIns="91425" bIns="45700" anchor="ctr" anchorCtr="0"/>
          <a:lstStyle>
            <a:lvl1pPr marL="342900" lvl="0" indent="-261938" algn="l">
              <a:lnSpc>
                <a:spcPct val="90000"/>
              </a:lnSpc>
              <a:spcBef>
                <a:spcPts val="900"/>
              </a:spcBef>
              <a:spcAft>
                <a:spcPts val="0"/>
              </a:spcAft>
              <a:buSzPts val="1900"/>
              <a:buChar char="●"/>
              <a:defRPr sz="1425"/>
            </a:lvl1pPr>
            <a:lvl2pPr marL="685800" lvl="1" indent="-252413" algn="l">
              <a:lnSpc>
                <a:spcPct val="90000"/>
              </a:lnSpc>
              <a:spcBef>
                <a:spcPts val="188"/>
              </a:spcBef>
              <a:spcAft>
                <a:spcPts val="0"/>
              </a:spcAft>
              <a:buSzPts val="1700"/>
              <a:buChar char="●"/>
              <a:defRPr sz="1275"/>
            </a:lvl2pPr>
            <a:lvl3pPr marL="1028700" lvl="2" indent="-242888" algn="l">
              <a:lnSpc>
                <a:spcPct val="90000"/>
              </a:lnSpc>
              <a:spcBef>
                <a:spcPts val="188"/>
              </a:spcBef>
              <a:spcAft>
                <a:spcPts val="0"/>
              </a:spcAft>
              <a:buSzPts val="1500"/>
              <a:buChar char="●"/>
              <a:defRPr sz="1125"/>
            </a:lvl3pPr>
            <a:lvl4pPr marL="1371600" lvl="3" indent="-233363" algn="l">
              <a:lnSpc>
                <a:spcPct val="90000"/>
              </a:lnSpc>
              <a:spcBef>
                <a:spcPts val="188"/>
              </a:spcBef>
              <a:spcAft>
                <a:spcPts val="0"/>
              </a:spcAft>
              <a:buSzPts val="1300"/>
              <a:buChar char="●"/>
              <a:defRPr sz="975"/>
            </a:lvl4pPr>
            <a:lvl5pPr marL="1714500" lvl="4" indent="-233363" algn="l">
              <a:lnSpc>
                <a:spcPct val="90000"/>
              </a:lnSpc>
              <a:spcBef>
                <a:spcPts val="188"/>
              </a:spcBef>
              <a:spcAft>
                <a:spcPts val="0"/>
              </a:spcAft>
              <a:buSzPts val="1300"/>
              <a:buChar char="●"/>
              <a:defRPr sz="975"/>
            </a:lvl5pPr>
            <a:lvl6pPr marL="2057400" lvl="5" indent="-233363" algn="l">
              <a:lnSpc>
                <a:spcPct val="90000"/>
              </a:lnSpc>
              <a:spcBef>
                <a:spcPts val="188"/>
              </a:spcBef>
              <a:spcAft>
                <a:spcPts val="0"/>
              </a:spcAft>
              <a:buSzPts val="1300"/>
              <a:buChar char="●"/>
              <a:defRPr sz="975"/>
            </a:lvl6pPr>
            <a:lvl7pPr marL="2400300" lvl="6" indent="-233363" algn="l">
              <a:lnSpc>
                <a:spcPct val="90000"/>
              </a:lnSpc>
              <a:spcBef>
                <a:spcPts val="188"/>
              </a:spcBef>
              <a:spcAft>
                <a:spcPts val="0"/>
              </a:spcAft>
              <a:buSzPts val="1300"/>
              <a:buChar char="●"/>
              <a:defRPr sz="975"/>
            </a:lvl7pPr>
            <a:lvl8pPr marL="2743200" lvl="7" indent="-233363" algn="l">
              <a:lnSpc>
                <a:spcPct val="90000"/>
              </a:lnSpc>
              <a:spcBef>
                <a:spcPts val="188"/>
              </a:spcBef>
              <a:spcAft>
                <a:spcPts val="0"/>
              </a:spcAft>
              <a:buSzPts val="1300"/>
              <a:buChar char="●"/>
              <a:defRPr sz="975"/>
            </a:lvl8pPr>
            <a:lvl9pPr marL="3086100" lvl="8" indent="-233363" algn="l">
              <a:lnSpc>
                <a:spcPct val="90000"/>
              </a:lnSpc>
              <a:spcBef>
                <a:spcPts val="188"/>
              </a:spcBef>
              <a:spcAft>
                <a:spcPts val="188"/>
              </a:spcAft>
              <a:buSzPts val="1300"/>
              <a:buChar char="●"/>
              <a:defRPr sz="975"/>
            </a:lvl9pPr>
          </a:lstStyle>
          <a:p>
            <a:endParaRPr/>
          </a:p>
        </p:txBody>
      </p:sp>
      <p:sp>
        <p:nvSpPr>
          <p:cNvPr id="60" name="Google Shape;60;p12"/>
          <p:cNvSpPr txBox="1">
            <a:spLocks noGrp="1"/>
          </p:cNvSpPr>
          <p:nvPr>
            <p:ph type="body" idx="3"/>
          </p:nvPr>
        </p:nvSpPr>
        <p:spPr>
          <a:xfrm>
            <a:off x="5863847" y="1023589"/>
            <a:ext cx="2606040" cy="813171"/>
          </a:xfrm>
          <a:prstGeom prst="rect">
            <a:avLst/>
          </a:prstGeom>
          <a:noFill/>
          <a:ln>
            <a:noFill/>
          </a:ln>
        </p:spPr>
        <p:txBody>
          <a:bodyPr spcFirstLastPara="1" wrap="square" lIns="91425" tIns="45700" rIns="91425" bIns="45700" anchor="b" anchorCtr="0"/>
          <a:lstStyle>
            <a:lvl1pPr marL="342900" lvl="0" indent="-171450" algn="l">
              <a:lnSpc>
                <a:spcPct val="90000"/>
              </a:lnSpc>
              <a:spcBef>
                <a:spcPts val="0"/>
              </a:spcBef>
              <a:spcAft>
                <a:spcPts val="0"/>
              </a:spcAft>
              <a:buSzPts val="1900"/>
              <a:buNone/>
              <a:defRPr sz="1425" b="1">
                <a:solidFill>
                  <a:srgbClr val="595959"/>
                </a:solidFill>
              </a:defRPr>
            </a:lvl1pPr>
            <a:lvl2pPr marL="685800" lvl="1" indent="-171450" algn="l">
              <a:lnSpc>
                <a:spcPct val="90000"/>
              </a:lnSpc>
              <a:spcBef>
                <a:spcPts val="188"/>
              </a:spcBef>
              <a:spcAft>
                <a:spcPts val="0"/>
              </a:spcAft>
              <a:buSzPts val="1900"/>
              <a:buNone/>
              <a:defRPr sz="1425" b="1"/>
            </a:lvl2pPr>
            <a:lvl3pPr marL="1028700" lvl="2" indent="-171450" algn="l">
              <a:lnSpc>
                <a:spcPct val="90000"/>
              </a:lnSpc>
              <a:spcBef>
                <a:spcPts val="188"/>
              </a:spcBef>
              <a:spcAft>
                <a:spcPts val="0"/>
              </a:spcAft>
              <a:buSzPts val="1800"/>
              <a:buNone/>
              <a:defRPr sz="1350" b="1"/>
            </a:lvl3pPr>
            <a:lvl4pPr marL="1371600" lvl="3" indent="-171450" algn="l">
              <a:lnSpc>
                <a:spcPct val="90000"/>
              </a:lnSpc>
              <a:spcBef>
                <a:spcPts val="188"/>
              </a:spcBef>
              <a:spcAft>
                <a:spcPts val="0"/>
              </a:spcAft>
              <a:buSzPts val="1600"/>
              <a:buNone/>
              <a:defRPr sz="1200" b="1"/>
            </a:lvl4pPr>
            <a:lvl5pPr marL="1714500" lvl="4" indent="-171450" algn="l">
              <a:lnSpc>
                <a:spcPct val="90000"/>
              </a:lnSpc>
              <a:spcBef>
                <a:spcPts val="188"/>
              </a:spcBef>
              <a:spcAft>
                <a:spcPts val="0"/>
              </a:spcAft>
              <a:buSzPts val="1600"/>
              <a:buNone/>
              <a:defRPr sz="1200" b="1"/>
            </a:lvl5pPr>
            <a:lvl6pPr marL="2057400" lvl="5" indent="-171450" algn="l">
              <a:lnSpc>
                <a:spcPct val="90000"/>
              </a:lnSpc>
              <a:spcBef>
                <a:spcPts val="188"/>
              </a:spcBef>
              <a:spcAft>
                <a:spcPts val="0"/>
              </a:spcAft>
              <a:buSzPts val="1600"/>
              <a:buNone/>
              <a:defRPr sz="1200" b="1"/>
            </a:lvl6pPr>
            <a:lvl7pPr marL="2400300" lvl="6" indent="-171450" algn="l">
              <a:lnSpc>
                <a:spcPct val="90000"/>
              </a:lnSpc>
              <a:spcBef>
                <a:spcPts val="188"/>
              </a:spcBef>
              <a:spcAft>
                <a:spcPts val="0"/>
              </a:spcAft>
              <a:buSzPts val="1600"/>
              <a:buNone/>
              <a:defRPr sz="1200" b="1"/>
            </a:lvl7pPr>
            <a:lvl8pPr marL="2743200" lvl="7" indent="-171450" algn="l">
              <a:lnSpc>
                <a:spcPct val="90000"/>
              </a:lnSpc>
              <a:spcBef>
                <a:spcPts val="188"/>
              </a:spcBef>
              <a:spcAft>
                <a:spcPts val="0"/>
              </a:spcAft>
              <a:buSzPts val="1600"/>
              <a:buNone/>
              <a:defRPr sz="1200" b="1"/>
            </a:lvl8pPr>
            <a:lvl9pPr marL="3086100" lvl="8" indent="-171450" algn="l">
              <a:lnSpc>
                <a:spcPct val="90000"/>
              </a:lnSpc>
              <a:spcBef>
                <a:spcPts val="188"/>
              </a:spcBef>
              <a:spcAft>
                <a:spcPts val="188"/>
              </a:spcAft>
              <a:buSzPts val="1600"/>
              <a:buNone/>
              <a:defRPr sz="1200" b="1"/>
            </a:lvl9pPr>
          </a:lstStyle>
          <a:p>
            <a:endParaRPr/>
          </a:p>
        </p:txBody>
      </p:sp>
      <p:sp>
        <p:nvSpPr>
          <p:cNvPr id="61" name="Google Shape;61;p12"/>
          <p:cNvSpPr txBox="1">
            <a:spLocks noGrp="1"/>
          </p:cNvSpPr>
          <p:nvPr>
            <p:ph type="body" idx="4"/>
          </p:nvPr>
        </p:nvSpPr>
        <p:spPr>
          <a:xfrm>
            <a:off x="5863847" y="1930936"/>
            <a:ext cx="2606040" cy="4023360"/>
          </a:xfrm>
          <a:prstGeom prst="rect">
            <a:avLst/>
          </a:prstGeom>
          <a:noFill/>
          <a:ln>
            <a:noFill/>
          </a:ln>
        </p:spPr>
        <p:txBody>
          <a:bodyPr spcFirstLastPara="1" wrap="square" lIns="91425" tIns="45700" rIns="91425" bIns="45700" anchor="ctr" anchorCtr="0"/>
          <a:lstStyle>
            <a:lvl1pPr marL="342900" lvl="0" indent="-261938" algn="l">
              <a:lnSpc>
                <a:spcPct val="90000"/>
              </a:lnSpc>
              <a:spcBef>
                <a:spcPts val="900"/>
              </a:spcBef>
              <a:spcAft>
                <a:spcPts val="0"/>
              </a:spcAft>
              <a:buSzPts val="1900"/>
              <a:buChar char="●"/>
              <a:defRPr sz="1425"/>
            </a:lvl1pPr>
            <a:lvl2pPr marL="685800" lvl="1" indent="-252413" algn="l">
              <a:lnSpc>
                <a:spcPct val="90000"/>
              </a:lnSpc>
              <a:spcBef>
                <a:spcPts val="188"/>
              </a:spcBef>
              <a:spcAft>
                <a:spcPts val="0"/>
              </a:spcAft>
              <a:buSzPts val="1700"/>
              <a:buChar char="●"/>
              <a:defRPr sz="1275"/>
            </a:lvl2pPr>
            <a:lvl3pPr marL="1028700" lvl="2" indent="-242888" algn="l">
              <a:lnSpc>
                <a:spcPct val="90000"/>
              </a:lnSpc>
              <a:spcBef>
                <a:spcPts val="188"/>
              </a:spcBef>
              <a:spcAft>
                <a:spcPts val="0"/>
              </a:spcAft>
              <a:buSzPts val="1500"/>
              <a:buChar char="●"/>
              <a:defRPr sz="1125"/>
            </a:lvl3pPr>
            <a:lvl4pPr marL="1371600" lvl="3" indent="-233363" algn="l">
              <a:lnSpc>
                <a:spcPct val="90000"/>
              </a:lnSpc>
              <a:spcBef>
                <a:spcPts val="188"/>
              </a:spcBef>
              <a:spcAft>
                <a:spcPts val="0"/>
              </a:spcAft>
              <a:buSzPts val="1300"/>
              <a:buChar char="●"/>
              <a:defRPr sz="975"/>
            </a:lvl4pPr>
            <a:lvl5pPr marL="1714500" lvl="4" indent="-233363" algn="l">
              <a:lnSpc>
                <a:spcPct val="90000"/>
              </a:lnSpc>
              <a:spcBef>
                <a:spcPts val="188"/>
              </a:spcBef>
              <a:spcAft>
                <a:spcPts val="0"/>
              </a:spcAft>
              <a:buSzPts val="1300"/>
              <a:buChar char="●"/>
              <a:defRPr sz="975"/>
            </a:lvl5pPr>
            <a:lvl6pPr marL="2057400" lvl="5" indent="-233363" algn="l">
              <a:lnSpc>
                <a:spcPct val="90000"/>
              </a:lnSpc>
              <a:spcBef>
                <a:spcPts val="188"/>
              </a:spcBef>
              <a:spcAft>
                <a:spcPts val="0"/>
              </a:spcAft>
              <a:buSzPts val="1300"/>
              <a:buChar char="●"/>
              <a:defRPr sz="975"/>
            </a:lvl6pPr>
            <a:lvl7pPr marL="2400300" lvl="6" indent="-233363" algn="l">
              <a:lnSpc>
                <a:spcPct val="90000"/>
              </a:lnSpc>
              <a:spcBef>
                <a:spcPts val="188"/>
              </a:spcBef>
              <a:spcAft>
                <a:spcPts val="0"/>
              </a:spcAft>
              <a:buSzPts val="1300"/>
              <a:buChar char="●"/>
              <a:defRPr sz="975"/>
            </a:lvl7pPr>
            <a:lvl8pPr marL="2743200" lvl="7" indent="-233363" algn="l">
              <a:lnSpc>
                <a:spcPct val="90000"/>
              </a:lnSpc>
              <a:spcBef>
                <a:spcPts val="188"/>
              </a:spcBef>
              <a:spcAft>
                <a:spcPts val="0"/>
              </a:spcAft>
              <a:buSzPts val="1300"/>
              <a:buChar char="●"/>
              <a:defRPr sz="975"/>
            </a:lvl8pPr>
            <a:lvl9pPr marL="3086100" lvl="8" indent="-233363" algn="l">
              <a:lnSpc>
                <a:spcPct val="90000"/>
              </a:lnSpc>
              <a:spcBef>
                <a:spcPts val="188"/>
              </a:spcBef>
              <a:spcAft>
                <a:spcPts val="188"/>
              </a:spcAft>
              <a:buSzPts val="1300"/>
              <a:buChar char="●"/>
              <a:defRPr sz="975"/>
            </a:lvl9pPr>
          </a:lstStyle>
          <a:p>
            <a:endParaRPr/>
          </a:p>
        </p:txBody>
      </p:sp>
      <p:sp>
        <p:nvSpPr>
          <p:cNvPr id="62" name="Google Shape;62;p12"/>
          <p:cNvSpPr txBox="1">
            <a:spLocks noGrp="1"/>
          </p:cNvSpPr>
          <p:nvPr>
            <p:ph type="ftr" idx="11"/>
          </p:nvPr>
        </p:nvSpPr>
        <p:spPr>
          <a:xfrm>
            <a:off x="189689" y="6366612"/>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spTree>
    <p:extLst>
      <p:ext uri="{BB962C8B-B14F-4D97-AF65-F5344CB8AC3E}">
        <p14:creationId xmlns:p14="http://schemas.microsoft.com/office/powerpoint/2010/main" val="509753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189690" y="1123840"/>
            <a:ext cx="2210612" cy="460118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FFFFFF"/>
              </a:buClr>
              <a:buSzPts val="3600"/>
              <a:buFont typeface="Arial"/>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3"/>
          <p:cNvSpPr txBox="1">
            <a:spLocks noGrp="1"/>
          </p:cNvSpPr>
          <p:nvPr>
            <p:ph type="ftr" idx="11"/>
          </p:nvPr>
        </p:nvSpPr>
        <p:spPr>
          <a:xfrm>
            <a:off x="189689" y="6366612"/>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spTree>
    <p:extLst>
      <p:ext uri="{BB962C8B-B14F-4D97-AF65-F5344CB8AC3E}">
        <p14:creationId xmlns:p14="http://schemas.microsoft.com/office/powerpoint/2010/main" val="16801110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192024" y="1143000"/>
            <a:ext cx="2125980" cy="219456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FFFFFF"/>
              </a:buClr>
              <a:buSzPts val="2800"/>
              <a:buFont typeface="Arial"/>
              <a:buNone/>
              <a:defRPr sz="21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4"/>
          <p:cNvSpPr txBox="1">
            <a:spLocks noGrp="1"/>
          </p:cNvSpPr>
          <p:nvPr>
            <p:ph type="body" idx="1"/>
          </p:nvPr>
        </p:nvSpPr>
        <p:spPr>
          <a:xfrm>
            <a:off x="2900934" y="868680"/>
            <a:ext cx="5486400" cy="5120640"/>
          </a:xfrm>
          <a:prstGeom prst="rect">
            <a:avLst/>
          </a:prstGeom>
          <a:noFill/>
          <a:ln>
            <a:noFill/>
          </a:ln>
        </p:spPr>
        <p:txBody>
          <a:bodyPr spcFirstLastPara="1" wrap="square" lIns="91425" tIns="45700" rIns="91425" bIns="45700" anchor="ctr" anchorCtr="0"/>
          <a:lstStyle>
            <a:lvl1pPr marL="342900" lvl="0" indent="-266700" algn="l">
              <a:lnSpc>
                <a:spcPct val="90000"/>
              </a:lnSpc>
              <a:spcBef>
                <a:spcPts val="900"/>
              </a:spcBef>
              <a:spcAft>
                <a:spcPts val="0"/>
              </a:spcAft>
              <a:buSzPts val="2000"/>
              <a:buChar char="●"/>
              <a:defRPr sz="1500"/>
            </a:lvl1pPr>
            <a:lvl2pPr marL="685800" lvl="1" indent="-257175" algn="l">
              <a:lnSpc>
                <a:spcPct val="90000"/>
              </a:lnSpc>
              <a:spcBef>
                <a:spcPts val="188"/>
              </a:spcBef>
              <a:spcAft>
                <a:spcPts val="0"/>
              </a:spcAft>
              <a:buSzPts val="1800"/>
              <a:buChar char="●"/>
              <a:defRPr sz="1350"/>
            </a:lvl2pPr>
            <a:lvl3pPr marL="1028700" lvl="2" indent="-247650" algn="l">
              <a:lnSpc>
                <a:spcPct val="90000"/>
              </a:lnSpc>
              <a:spcBef>
                <a:spcPts val="188"/>
              </a:spcBef>
              <a:spcAft>
                <a:spcPts val="0"/>
              </a:spcAft>
              <a:buSzPts val="1600"/>
              <a:buChar char="●"/>
              <a:defRPr sz="1200"/>
            </a:lvl3pPr>
            <a:lvl4pPr marL="1371600" lvl="3" indent="-238125" algn="l">
              <a:lnSpc>
                <a:spcPct val="90000"/>
              </a:lnSpc>
              <a:spcBef>
                <a:spcPts val="188"/>
              </a:spcBef>
              <a:spcAft>
                <a:spcPts val="0"/>
              </a:spcAft>
              <a:buSzPts val="1400"/>
              <a:buChar char="●"/>
              <a:defRPr sz="1050"/>
            </a:lvl4pPr>
            <a:lvl5pPr marL="1714500" lvl="4" indent="-238125" algn="l">
              <a:lnSpc>
                <a:spcPct val="90000"/>
              </a:lnSpc>
              <a:spcBef>
                <a:spcPts val="188"/>
              </a:spcBef>
              <a:spcAft>
                <a:spcPts val="0"/>
              </a:spcAft>
              <a:buSzPts val="1400"/>
              <a:buChar char="●"/>
              <a:defRPr sz="1050"/>
            </a:lvl5pPr>
            <a:lvl6pPr marL="2057400" lvl="5" indent="-238125" algn="l">
              <a:lnSpc>
                <a:spcPct val="90000"/>
              </a:lnSpc>
              <a:spcBef>
                <a:spcPts val="188"/>
              </a:spcBef>
              <a:spcAft>
                <a:spcPts val="0"/>
              </a:spcAft>
              <a:buSzPts val="1400"/>
              <a:buChar char="●"/>
              <a:defRPr sz="1050"/>
            </a:lvl6pPr>
            <a:lvl7pPr marL="2400300" lvl="6" indent="-238125" algn="l">
              <a:lnSpc>
                <a:spcPct val="90000"/>
              </a:lnSpc>
              <a:spcBef>
                <a:spcPts val="188"/>
              </a:spcBef>
              <a:spcAft>
                <a:spcPts val="0"/>
              </a:spcAft>
              <a:buSzPts val="1400"/>
              <a:buChar char="●"/>
              <a:defRPr sz="1050"/>
            </a:lvl7pPr>
            <a:lvl8pPr marL="2743200" lvl="7" indent="-238125" algn="l">
              <a:lnSpc>
                <a:spcPct val="90000"/>
              </a:lnSpc>
              <a:spcBef>
                <a:spcPts val="188"/>
              </a:spcBef>
              <a:spcAft>
                <a:spcPts val="0"/>
              </a:spcAft>
              <a:buSzPts val="1400"/>
              <a:buChar char="●"/>
              <a:defRPr sz="1050"/>
            </a:lvl8pPr>
            <a:lvl9pPr marL="3086100" lvl="8" indent="-238125" algn="l">
              <a:lnSpc>
                <a:spcPct val="90000"/>
              </a:lnSpc>
              <a:spcBef>
                <a:spcPts val="188"/>
              </a:spcBef>
              <a:spcAft>
                <a:spcPts val="188"/>
              </a:spcAft>
              <a:buSzPts val="1400"/>
              <a:buChar char="●"/>
              <a:defRPr sz="1050"/>
            </a:lvl9pPr>
          </a:lstStyle>
          <a:p>
            <a:endParaRPr/>
          </a:p>
        </p:txBody>
      </p:sp>
      <p:sp>
        <p:nvSpPr>
          <p:cNvPr id="69" name="Google Shape;69;p14"/>
          <p:cNvSpPr txBox="1">
            <a:spLocks noGrp="1"/>
          </p:cNvSpPr>
          <p:nvPr>
            <p:ph type="body" idx="2"/>
          </p:nvPr>
        </p:nvSpPr>
        <p:spPr>
          <a:xfrm>
            <a:off x="192024" y="3337560"/>
            <a:ext cx="2125980" cy="2560320"/>
          </a:xfrm>
          <a:prstGeom prst="rect">
            <a:avLst/>
          </a:prstGeom>
          <a:noFill/>
          <a:ln>
            <a:noFill/>
          </a:ln>
        </p:spPr>
        <p:txBody>
          <a:bodyPr spcFirstLastPara="1" wrap="square" lIns="91425" tIns="45700" rIns="91425" bIns="45700" anchor="t" anchorCtr="0"/>
          <a:lstStyle>
            <a:lvl1pPr marL="342900" lvl="0" indent="-171450" algn="l">
              <a:lnSpc>
                <a:spcPct val="100000"/>
              </a:lnSpc>
              <a:spcBef>
                <a:spcPts val="600"/>
              </a:spcBef>
              <a:spcAft>
                <a:spcPts val="0"/>
              </a:spcAft>
              <a:buSzPts val="1250"/>
              <a:buNone/>
              <a:defRPr sz="938">
                <a:solidFill>
                  <a:srgbClr val="FFFFFF"/>
                </a:solidFill>
              </a:defRPr>
            </a:lvl1pPr>
            <a:lvl2pPr marL="685800" lvl="1" indent="-171450" algn="l">
              <a:lnSpc>
                <a:spcPct val="90000"/>
              </a:lnSpc>
              <a:spcBef>
                <a:spcPts val="188"/>
              </a:spcBef>
              <a:spcAft>
                <a:spcPts val="0"/>
              </a:spcAft>
              <a:buSzPts val="1200"/>
              <a:buNone/>
              <a:defRPr sz="900"/>
            </a:lvl2pPr>
            <a:lvl3pPr marL="1028700" lvl="2" indent="-171450" algn="l">
              <a:lnSpc>
                <a:spcPct val="90000"/>
              </a:lnSpc>
              <a:spcBef>
                <a:spcPts val="188"/>
              </a:spcBef>
              <a:spcAft>
                <a:spcPts val="0"/>
              </a:spcAft>
              <a:buSzPts val="1000"/>
              <a:buNone/>
              <a:defRPr sz="750"/>
            </a:lvl3pPr>
            <a:lvl4pPr marL="1371600" lvl="3" indent="-171450" algn="l">
              <a:lnSpc>
                <a:spcPct val="90000"/>
              </a:lnSpc>
              <a:spcBef>
                <a:spcPts val="188"/>
              </a:spcBef>
              <a:spcAft>
                <a:spcPts val="0"/>
              </a:spcAft>
              <a:buSzPts val="900"/>
              <a:buNone/>
              <a:defRPr sz="675"/>
            </a:lvl4pPr>
            <a:lvl5pPr marL="1714500" lvl="4" indent="-171450" algn="l">
              <a:lnSpc>
                <a:spcPct val="90000"/>
              </a:lnSpc>
              <a:spcBef>
                <a:spcPts val="188"/>
              </a:spcBef>
              <a:spcAft>
                <a:spcPts val="0"/>
              </a:spcAft>
              <a:buSzPts val="900"/>
              <a:buNone/>
              <a:defRPr sz="675"/>
            </a:lvl5pPr>
            <a:lvl6pPr marL="2057400" lvl="5" indent="-171450" algn="l">
              <a:lnSpc>
                <a:spcPct val="90000"/>
              </a:lnSpc>
              <a:spcBef>
                <a:spcPts val="188"/>
              </a:spcBef>
              <a:spcAft>
                <a:spcPts val="0"/>
              </a:spcAft>
              <a:buSzPts val="900"/>
              <a:buNone/>
              <a:defRPr sz="675"/>
            </a:lvl6pPr>
            <a:lvl7pPr marL="2400300" lvl="6" indent="-171450" algn="l">
              <a:lnSpc>
                <a:spcPct val="90000"/>
              </a:lnSpc>
              <a:spcBef>
                <a:spcPts val="188"/>
              </a:spcBef>
              <a:spcAft>
                <a:spcPts val="0"/>
              </a:spcAft>
              <a:buSzPts val="900"/>
              <a:buNone/>
              <a:defRPr sz="675"/>
            </a:lvl7pPr>
            <a:lvl8pPr marL="2743200" lvl="7" indent="-171450" algn="l">
              <a:lnSpc>
                <a:spcPct val="90000"/>
              </a:lnSpc>
              <a:spcBef>
                <a:spcPts val="188"/>
              </a:spcBef>
              <a:spcAft>
                <a:spcPts val="0"/>
              </a:spcAft>
              <a:buSzPts val="900"/>
              <a:buNone/>
              <a:defRPr sz="675"/>
            </a:lvl8pPr>
            <a:lvl9pPr marL="3086100" lvl="8" indent="-171450" algn="l">
              <a:lnSpc>
                <a:spcPct val="90000"/>
              </a:lnSpc>
              <a:spcBef>
                <a:spcPts val="188"/>
              </a:spcBef>
              <a:spcAft>
                <a:spcPts val="188"/>
              </a:spcAft>
              <a:buSzPts val="900"/>
              <a:buNone/>
              <a:defRPr sz="675"/>
            </a:lvl9pPr>
          </a:lstStyle>
          <a:p>
            <a:endParaRPr/>
          </a:p>
        </p:txBody>
      </p:sp>
      <p:sp>
        <p:nvSpPr>
          <p:cNvPr id="70" name="Google Shape;70;p14"/>
          <p:cNvSpPr txBox="1">
            <a:spLocks noGrp="1"/>
          </p:cNvSpPr>
          <p:nvPr>
            <p:ph type="ftr" idx="11"/>
          </p:nvPr>
        </p:nvSpPr>
        <p:spPr>
          <a:xfrm>
            <a:off x="189689" y="6366612"/>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spTree>
    <p:extLst>
      <p:ext uri="{BB962C8B-B14F-4D97-AF65-F5344CB8AC3E}">
        <p14:creationId xmlns:p14="http://schemas.microsoft.com/office/powerpoint/2010/main" val="32896022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192024" y="1143000"/>
            <a:ext cx="2125980" cy="219456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FFFFFF"/>
              </a:buClr>
              <a:buSzPts val="2800"/>
              <a:buFont typeface="Arial"/>
              <a:buNone/>
              <a:defRPr sz="21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5"/>
          <p:cNvSpPr>
            <a:spLocks noGrp="1"/>
          </p:cNvSpPr>
          <p:nvPr>
            <p:ph type="pic" idx="2"/>
          </p:nvPr>
        </p:nvSpPr>
        <p:spPr>
          <a:xfrm>
            <a:off x="2677984" y="767419"/>
            <a:ext cx="6086423" cy="5330952"/>
          </a:xfrm>
          <a:prstGeom prst="rect">
            <a:avLst/>
          </a:prstGeom>
          <a:solidFill>
            <a:srgbClr val="BFBFBF"/>
          </a:solidFill>
          <a:ln>
            <a:noFill/>
          </a:ln>
        </p:spPr>
        <p:txBody>
          <a:bodyPr spcFirstLastPara="1" wrap="square" lIns="91425" tIns="45700" rIns="91425" bIns="45700" anchor="t" anchorCtr="0"/>
          <a:lstStyle>
            <a:lvl1pPr marR="0" lvl="0" algn="l" rtl="0">
              <a:lnSpc>
                <a:spcPct val="90000"/>
              </a:lnSpc>
              <a:spcBef>
                <a:spcPts val="900"/>
              </a:spcBef>
              <a:spcAft>
                <a:spcPts val="0"/>
              </a:spcAft>
              <a:buClr>
                <a:schemeClr val="accent1"/>
              </a:buClr>
              <a:buSzPts val="3200"/>
              <a:buFont typeface="Noto Sans Symbols"/>
              <a:buNone/>
              <a:defRPr sz="2400" b="0" i="0" u="none" strike="noStrike" cap="none">
                <a:solidFill>
                  <a:schemeClr val="dk2"/>
                </a:solidFill>
                <a:latin typeface="Arial"/>
                <a:ea typeface="Arial"/>
                <a:cs typeface="Arial"/>
                <a:sym typeface="Arial"/>
              </a:defRPr>
            </a:lvl1pPr>
            <a:lvl2pPr marR="0" lvl="1" algn="l" rtl="0">
              <a:lnSpc>
                <a:spcPct val="90000"/>
              </a:lnSpc>
              <a:spcBef>
                <a:spcPts val="188"/>
              </a:spcBef>
              <a:spcAft>
                <a:spcPts val="0"/>
              </a:spcAft>
              <a:buClr>
                <a:schemeClr val="accent1"/>
              </a:buClr>
              <a:buSzPts val="28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188"/>
              </a:spcBef>
              <a:spcAft>
                <a:spcPts val="0"/>
              </a:spcAft>
              <a:buClr>
                <a:schemeClr val="accent1"/>
              </a:buClr>
              <a:buSzPts val="2400"/>
              <a:buFont typeface="Noto Sans Symbols"/>
              <a:buNone/>
              <a:defRPr sz="1800" b="0" i="0" u="none" strike="noStrike" cap="none">
                <a:solidFill>
                  <a:srgbClr val="595959"/>
                </a:solidFill>
                <a:latin typeface="Arial"/>
                <a:ea typeface="Arial"/>
                <a:cs typeface="Arial"/>
                <a:sym typeface="Arial"/>
              </a:defRPr>
            </a:lvl3pPr>
            <a:lvl4pPr marR="0" lvl="3" algn="l" rtl="0">
              <a:lnSpc>
                <a:spcPct val="90000"/>
              </a:lnSpc>
              <a:spcBef>
                <a:spcPts val="188"/>
              </a:spcBef>
              <a:spcAft>
                <a:spcPts val="0"/>
              </a:spcAft>
              <a:buClr>
                <a:schemeClr val="accent1"/>
              </a:buClr>
              <a:buSzPts val="2000"/>
              <a:buFont typeface="Noto Sans Symbols"/>
              <a:buNone/>
              <a:defRPr sz="1500" b="0" i="0" u="none" strike="noStrike" cap="none">
                <a:solidFill>
                  <a:srgbClr val="595959"/>
                </a:solidFill>
                <a:latin typeface="Arial"/>
                <a:ea typeface="Arial"/>
                <a:cs typeface="Arial"/>
                <a:sym typeface="Arial"/>
              </a:defRPr>
            </a:lvl4pPr>
            <a:lvl5pPr marR="0" lvl="4" algn="l" rtl="0">
              <a:lnSpc>
                <a:spcPct val="90000"/>
              </a:lnSpc>
              <a:spcBef>
                <a:spcPts val="188"/>
              </a:spcBef>
              <a:spcAft>
                <a:spcPts val="0"/>
              </a:spcAft>
              <a:buClr>
                <a:schemeClr val="accent1"/>
              </a:buClr>
              <a:buSzPts val="2000"/>
              <a:buFont typeface="Noto Sans Symbols"/>
              <a:buNone/>
              <a:defRPr sz="1500" b="0" i="0" u="none" strike="noStrike" cap="none">
                <a:solidFill>
                  <a:srgbClr val="595959"/>
                </a:solidFill>
                <a:latin typeface="Arial"/>
                <a:ea typeface="Arial"/>
                <a:cs typeface="Arial"/>
                <a:sym typeface="Arial"/>
              </a:defRPr>
            </a:lvl5pPr>
            <a:lvl6pPr marR="0" lvl="5" algn="l" rtl="0">
              <a:lnSpc>
                <a:spcPct val="90000"/>
              </a:lnSpc>
              <a:spcBef>
                <a:spcPts val="188"/>
              </a:spcBef>
              <a:spcAft>
                <a:spcPts val="0"/>
              </a:spcAft>
              <a:buClr>
                <a:schemeClr val="accent1"/>
              </a:buClr>
              <a:buSzPts val="2000"/>
              <a:buFont typeface="Noto Sans Symbols"/>
              <a:buNone/>
              <a:defRPr sz="1500" b="0" i="0" u="none" strike="noStrike" cap="none">
                <a:solidFill>
                  <a:srgbClr val="595959"/>
                </a:solidFill>
                <a:latin typeface="Arial"/>
                <a:ea typeface="Arial"/>
                <a:cs typeface="Arial"/>
                <a:sym typeface="Arial"/>
              </a:defRPr>
            </a:lvl6pPr>
            <a:lvl7pPr marR="0" lvl="6" algn="l" rtl="0">
              <a:lnSpc>
                <a:spcPct val="90000"/>
              </a:lnSpc>
              <a:spcBef>
                <a:spcPts val="188"/>
              </a:spcBef>
              <a:spcAft>
                <a:spcPts val="0"/>
              </a:spcAft>
              <a:buClr>
                <a:schemeClr val="accent1"/>
              </a:buClr>
              <a:buSzPts val="2000"/>
              <a:buFont typeface="Noto Sans Symbols"/>
              <a:buNone/>
              <a:defRPr sz="1500" b="0" i="0" u="none" strike="noStrike" cap="none">
                <a:solidFill>
                  <a:srgbClr val="595959"/>
                </a:solidFill>
                <a:latin typeface="Arial"/>
                <a:ea typeface="Arial"/>
                <a:cs typeface="Arial"/>
                <a:sym typeface="Arial"/>
              </a:defRPr>
            </a:lvl7pPr>
            <a:lvl8pPr marR="0" lvl="7" algn="l" rtl="0">
              <a:lnSpc>
                <a:spcPct val="90000"/>
              </a:lnSpc>
              <a:spcBef>
                <a:spcPts val="188"/>
              </a:spcBef>
              <a:spcAft>
                <a:spcPts val="0"/>
              </a:spcAft>
              <a:buClr>
                <a:schemeClr val="accent1"/>
              </a:buClr>
              <a:buSzPts val="2000"/>
              <a:buFont typeface="Noto Sans Symbols"/>
              <a:buNone/>
              <a:defRPr sz="1500" b="0" i="0" u="none" strike="noStrike" cap="none">
                <a:solidFill>
                  <a:srgbClr val="595959"/>
                </a:solidFill>
                <a:latin typeface="Arial"/>
                <a:ea typeface="Arial"/>
                <a:cs typeface="Arial"/>
                <a:sym typeface="Arial"/>
              </a:defRPr>
            </a:lvl8pPr>
            <a:lvl9pPr marR="0" lvl="8" algn="l" rtl="0">
              <a:lnSpc>
                <a:spcPct val="90000"/>
              </a:lnSpc>
              <a:spcBef>
                <a:spcPts val="188"/>
              </a:spcBef>
              <a:spcAft>
                <a:spcPts val="188"/>
              </a:spcAft>
              <a:buClr>
                <a:schemeClr val="accent1"/>
              </a:buClr>
              <a:buSzPts val="2000"/>
              <a:buFont typeface="Noto Sans Symbols"/>
              <a:buNone/>
              <a:defRPr sz="1500" b="0" i="0" u="none" strike="noStrike" cap="none">
                <a:solidFill>
                  <a:srgbClr val="595959"/>
                </a:solidFill>
                <a:latin typeface="Arial"/>
                <a:ea typeface="Arial"/>
                <a:cs typeface="Arial"/>
                <a:sym typeface="Arial"/>
              </a:defRPr>
            </a:lvl9pPr>
          </a:lstStyle>
          <a:p>
            <a:endParaRPr/>
          </a:p>
        </p:txBody>
      </p:sp>
      <p:sp>
        <p:nvSpPr>
          <p:cNvPr id="74" name="Google Shape;74;p15"/>
          <p:cNvSpPr txBox="1">
            <a:spLocks noGrp="1"/>
          </p:cNvSpPr>
          <p:nvPr>
            <p:ph type="body" idx="1"/>
          </p:nvPr>
        </p:nvSpPr>
        <p:spPr>
          <a:xfrm>
            <a:off x="192024" y="3340602"/>
            <a:ext cx="2125980" cy="2560320"/>
          </a:xfrm>
          <a:prstGeom prst="rect">
            <a:avLst/>
          </a:prstGeom>
          <a:noFill/>
          <a:ln>
            <a:noFill/>
          </a:ln>
        </p:spPr>
        <p:txBody>
          <a:bodyPr spcFirstLastPara="1" wrap="square" lIns="91425" tIns="45700" rIns="91425" bIns="45700" anchor="t" anchorCtr="0"/>
          <a:lstStyle>
            <a:lvl1pPr marL="342900" lvl="0" indent="-171450" algn="l">
              <a:lnSpc>
                <a:spcPct val="100000"/>
              </a:lnSpc>
              <a:spcBef>
                <a:spcPts val="600"/>
              </a:spcBef>
              <a:spcAft>
                <a:spcPts val="0"/>
              </a:spcAft>
              <a:buSzPts val="1250"/>
              <a:buNone/>
              <a:defRPr sz="938">
                <a:solidFill>
                  <a:srgbClr val="FFFFFF"/>
                </a:solidFill>
              </a:defRPr>
            </a:lvl1pPr>
            <a:lvl2pPr marL="685800" lvl="1" indent="-171450" algn="l">
              <a:lnSpc>
                <a:spcPct val="90000"/>
              </a:lnSpc>
              <a:spcBef>
                <a:spcPts val="188"/>
              </a:spcBef>
              <a:spcAft>
                <a:spcPts val="0"/>
              </a:spcAft>
              <a:buSzPts val="1200"/>
              <a:buNone/>
              <a:defRPr sz="900"/>
            </a:lvl2pPr>
            <a:lvl3pPr marL="1028700" lvl="2" indent="-171450" algn="l">
              <a:lnSpc>
                <a:spcPct val="90000"/>
              </a:lnSpc>
              <a:spcBef>
                <a:spcPts val="188"/>
              </a:spcBef>
              <a:spcAft>
                <a:spcPts val="0"/>
              </a:spcAft>
              <a:buSzPts val="1000"/>
              <a:buNone/>
              <a:defRPr sz="750"/>
            </a:lvl3pPr>
            <a:lvl4pPr marL="1371600" lvl="3" indent="-171450" algn="l">
              <a:lnSpc>
                <a:spcPct val="90000"/>
              </a:lnSpc>
              <a:spcBef>
                <a:spcPts val="188"/>
              </a:spcBef>
              <a:spcAft>
                <a:spcPts val="0"/>
              </a:spcAft>
              <a:buSzPts val="900"/>
              <a:buNone/>
              <a:defRPr sz="675"/>
            </a:lvl4pPr>
            <a:lvl5pPr marL="1714500" lvl="4" indent="-171450" algn="l">
              <a:lnSpc>
                <a:spcPct val="90000"/>
              </a:lnSpc>
              <a:spcBef>
                <a:spcPts val="188"/>
              </a:spcBef>
              <a:spcAft>
                <a:spcPts val="0"/>
              </a:spcAft>
              <a:buSzPts val="900"/>
              <a:buNone/>
              <a:defRPr sz="675"/>
            </a:lvl5pPr>
            <a:lvl6pPr marL="2057400" lvl="5" indent="-171450" algn="l">
              <a:lnSpc>
                <a:spcPct val="90000"/>
              </a:lnSpc>
              <a:spcBef>
                <a:spcPts val="188"/>
              </a:spcBef>
              <a:spcAft>
                <a:spcPts val="0"/>
              </a:spcAft>
              <a:buSzPts val="900"/>
              <a:buNone/>
              <a:defRPr sz="675"/>
            </a:lvl6pPr>
            <a:lvl7pPr marL="2400300" lvl="6" indent="-171450" algn="l">
              <a:lnSpc>
                <a:spcPct val="90000"/>
              </a:lnSpc>
              <a:spcBef>
                <a:spcPts val="188"/>
              </a:spcBef>
              <a:spcAft>
                <a:spcPts val="0"/>
              </a:spcAft>
              <a:buSzPts val="900"/>
              <a:buNone/>
              <a:defRPr sz="675"/>
            </a:lvl7pPr>
            <a:lvl8pPr marL="2743200" lvl="7" indent="-171450" algn="l">
              <a:lnSpc>
                <a:spcPct val="90000"/>
              </a:lnSpc>
              <a:spcBef>
                <a:spcPts val="188"/>
              </a:spcBef>
              <a:spcAft>
                <a:spcPts val="0"/>
              </a:spcAft>
              <a:buSzPts val="900"/>
              <a:buNone/>
              <a:defRPr sz="675"/>
            </a:lvl8pPr>
            <a:lvl9pPr marL="3086100" lvl="8" indent="-171450" algn="l">
              <a:lnSpc>
                <a:spcPct val="90000"/>
              </a:lnSpc>
              <a:spcBef>
                <a:spcPts val="188"/>
              </a:spcBef>
              <a:spcAft>
                <a:spcPts val="188"/>
              </a:spcAft>
              <a:buSzPts val="900"/>
              <a:buNone/>
              <a:defRPr sz="675"/>
            </a:lvl9pPr>
          </a:lstStyle>
          <a:p>
            <a:endParaRPr/>
          </a:p>
        </p:txBody>
      </p:sp>
      <p:sp>
        <p:nvSpPr>
          <p:cNvPr id="75" name="Google Shape;75;p15"/>
          <p:cNvSpPr txBox="1">
            <a:spLocks noGrp="1"/>
          </p:cNvSpPr>
          <p:nvPr>
            <p:ph type="ftr" idx="11"/>
          </p:nvPr>
        </p:nvSpPr>
        <p:spPr>
          <a:xfrm>
            <a:off x="248449" y="6358796"/>
            <a:ext cx="5878813"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spTree>
    <p:extLst>
      <p:ext uri="{BB962C8B-B14F-4D97-AF65-F5344CB8AC3E}">
        <p14:creationId xmlns:p14="http://schemas.microsoft.com/office/powerpoint/2010/main" val="16986923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189690" y="1123840"/>
            <a:ext cx="2210612" cy="460118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FFFFFF"/>
              </a:buClr>
              <a:buSzPts val="3600"/>
              <a:buFont typeface="Arial"/>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6"/>
          <p:cNvSpPr txBox="1">
            <a:spLocks noGrp="1"/>
          </p:cNvSpPr>
          <p:nvPr>
            <p:ph type="body" idx="1"/>
          </p:nvPr>
        </p:nvSpPr>
        <p:spPr>
          <a:xfrm rot="5400000">
            <a:off x="3084831" y="681228"/>
            <a:ext cx="5120640" cy="5486400"/>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900"/>
              </a:spcBef>
              <a:spcAft>
                <a:spcPts val="0"/>
              </a:spcAft>
              <a:buSzPts val="1800"/>
              <a:buChar char="●"/>
              <a:defRPr/>
            </a:lvl1pPr>
            <a:lvl2pPr marL="685800" lvl="1" indent="-257175" algn="l">
              <a:lnSpc>
                <a:spcPct val="90000"/>
              </a:lnSpc>
              <a:spcBef>
                <a:spcPts val="188"/>
              </a:spcBef>
              <a:spcAft>
                <a:spcPts val="0"/>
              </a:spcAft>
              <a:buSzPts val="1800"/>
              <a:buChar char="●"/>
              <a:defRPr/>
            </a:lvl2pPr>
            <a:lvl3pPr marL="1028700" lvl="2" indent="-257175" algn="l">
              <a:lnSpc>
                <a:spcPct val="90000"/>
              </a:lnSpc>
              <a:spcBef>
                <a:spcPts val="188"/>
              </a:spcBef>
              <a:spcAft>
                <a:spcPts val="0"/>
              </a:spcAft>
              <a:buSzPts val="1800"/>
              <a:buChar char="●"/>
              <a:defRPr/>
            </a:lvl3pPr>
            <a:lvl4pPr marL="1371600" lvl="3" indent="-257175" algn="l">
              <a:lnSpc>
                <a:spcPct val="90000"/>
              </a:lnSpc>
              <a:spcBef>
                <a:spcPts val="188"/>
              </a:spcBef>
              <a:spcAft>
                <a:spcPts val="0"/>
              </a:spcAft>
              <a:buSzPts val="1800"/>
              <a:buChar char="●"/>
              <a:defRPr/>
            </a:lvl4pPr>
            <a:lvl5pPr marL="1714500" lvl="4" indent="-257175" algn="l">
              <a:lnSpc>
                <a:spcPct val="90000"/>
              </a:lnSpc>
              <a:spcBef>
                <a:spcPts val="188"/>
              </a:spcBef>
              <a:spcAft>
                <a:spcPts val="0"/>
              </a:spcAft>
              <a:buSzPts val="1800"/>
              <a:buChar char="●"/>
              <a:defRPr/>
            </a:lvl5pPr>
            <a:lvl6pPr marL="2057400" lvl="5" indent="-257175" algn="l">
              <a:lnSpc>
                <a:spcPct val="90000"/>
              </a:lnSpc>
              <a:spcBef>
                <a:spcPts val="188"/>
              </a:spcBef>
              <a:spcAft>
                <a:spcPts val="0"/>
              </a:spcAft>
              <a:buSzPts val="1800"/>
              <a:buChar char="●"/>
              <a:defRPr/>
            </a:lvl6pPr>
            <a:lvl7pPr marL="2400300" lvl="6" indent="-257175" algn="l">
              <a:lnSpc>
                <a:spcPct val="90000"/>
              </a:lnSpc>
              <a:spcBef>
                <a:spcPts val="188"/>
              </a:spcBef>
              <a:spcAft>
                <a:spcPts val="0"/>
              </a:spcAft>
              <a:buSzPts val="1800"/>
              <a:buChar char="●"/>
              <a:defRPr/>
            </a:lvl7pPr>
            <a:lvl8pPr marL="2743200" lvl="7" indent="-257175" algn="l">
              <a:lnSpc>
                <a:spcPct val="90000"/>
              </a:lnSpc>
              <a:spcBef>
                <a:spcPts val="188"/>
              </a:spcBef>
              <a:spcAft>
                <a:spcPts val="0"/>
              </a:spcAft>
              <a:buSzPts val="1800"/>
              <a:buChar char="●"/>
              <a:defRPr/>
            </a:lvl8pPr>
            <a:lvl9pPr marL="3086100" lvl="8" indent="-257175" algn="l">
              <a:lnSpc>
                <a:spcPct val="90000"/>
              </a:lnSpc>
              <a:spcBef>
                <a:spcPts val="188"/>
              </a:spcBef>
              <a:spcAft>
                <a:spcPts val="188"/>
              </a:spcAft>
              <a:buSzPts val="1800"/>
              <a:buChar char="●"/>
              <a:defRPr/>
            </a:lvl9pPr>
          </a:lstStyle>
          <a:p>
            <a:endParaRPr/>
          </a:p>
        </p:txBody>
      </p:sp>
      <p:sp>
        <p:nvSpPr>
          <p:cNvPr id="79" name="Google Shape;79;p16"/>
          <p:cNvSpPr txBox="1">
            <a:spLocks noGrp="1"/>
          </p:cNvSpPr>
          <p:nvPr>
            <p:ph type="ftr" idx="11"/>
          </p:nvPr>
        </p:nvSpPr>
        <p:spPr>
          <a:xfrm>
            <a:off x="189689" y="6366612"/>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spTree>
    <p:extLst>
      <p:ext uri="{BB962C8B-B14F-4D97-AF65-F5344CB8AC3E}">
        <p14:creationId xmlns:p14="http://schemas.microsoft.com/office/powerpoint/2010/main" val="26290842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hank You Slide">
  <p:cSld name="Thank You Slide">
    <p:bg>
      <p:bgPr>
        <a:blipFill>
          <a:blip r:embed="rId2">
            <a:alphaModFix/>
          </a:blip>
          <a:stretch>
            <a:fillRect/>
          </a:stretch>
        </a:blipFill>
        <a:effectLst/>
      </p:bgPr>
    </p:bg>
    <p:spTree>
      <p:nvGrpSpPr>
        <p:cNvPr id="1" name="Shape 80"/>
        <p:cNvGrpSpPr/>
        <p:nvPr/>
      </p:nvGrpSpPr>
      <p:grpSpPr>
        <a:xfrm>
          <a:off x="0" y="0"/>
          <a:ext cx="0" cy="0"/>
          <a:chOff x="0" y="0"/>
          <a:chExt cx="0" cy="0"/>
        </a:xfrm>
      </p:grpSpPr>
    </p:spTree>
    <p:extLst>
      <p:ext uri="{BB962C8B-B14F-4D97-AF65-F5344CB8AC3E}">
        <p14:creationId xmlns:p14="http://schemas.microsoft.com/office/powerpoint/2010/main" val="15920522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81"/>
        <p:cNvGrpSpPr/>
        <p:nvPr/>
      </p:nvGrpSpPr>
      <p:grpSpPr>
        <a:xfrm>
          <a:off x="0" y="0"/>
          <a:ext cx="0" cy="0"/>
          <a:chOff x="0" y="0"/>
          <a:chExt cx="0" cy="0"/>
        </a:xfrm>
      </p:grpSpPr>
      <p:sp>
        <p:nvSpPr>
          <p:cNvPr id="82" name="Google Shape;82;p18"/>
          <p:cNvSpPr>
            <a:spLocks noGrp="1"/>
          </p:cNvSpPr>
          <p:nvPr>
            <p:ph type="pic" idx="2"/>
          </p:nvPr>
        </p:nvSpPr>
        <p:spPr>
          <a:xfrm>
            <a:off x="1" y="0"/>
            <a:ext cx="3505201" cy="6858000"/>
          </a:xfrm>
          <a:prstGeom prst="rect">
            <a:avLst/>
          </a:prstGeom>
          <a:noFill/>
          <a:ln>
            <a:noFill/>
          </a:ln>
        </p:spPr>
        <p:txBody>
          <a:bodyPr spcFirstLastPara="1" wrap="square" lIns="91425" tIns="45700" rIns="91425" bIns="45700" anchor="ctr" anchorCtr="0"/>
          <a:lstStyle>
            <a:lvl1pPr marR="0" lvl="0" algn="l" rtl="0">
              <a:lnSpc>
                <a:spcPct val="90000"/>
              </a:lnSpc>
              <a:spcBef>
                <a:spcPts val="900"/>
              </a:spcBef>
              <a:spcAft>
                <a:spcPts val="0"/>
              </a:spcAft>
              <a:buClr>
                <a:schemeClr val="accent1"/>
              </a:buClr>
              <a:buSzPts val="1900"/>
              <a:buFont typeface="Noto Sans Symbols"/>
              <a:buChar char="●"/>
              <a:defRPr sz="1425" b="0" i="0" u="none" strike="noStrike" cap="none">
                <a:solidFill>
                  <a:schemeClr val="dk2"/>
                </a:solidFill>
                <a:latin typeface="Arial"/>
                <a:ea typeface="Arial"/>
                <a:cs typeface="Arial"/>
                <a:sym typeface="Arial"/>
              </a:defRPr>
            </a:lvl1pPr>
            <a:lvl2pPr marR="0" lvl="1" algn="l" rtl="0">
              <a:lnSpc>
                <a:spcPct val="90000"/>
              </a:lnSpc>
              <a:spcBef>
                <a:spcPts val="188"/>
              </a:spcBef>
              <a:spcAft>
                <a:spcPts val="0"/>
              </a:spcAft>
              <a:buClr>
                <a:schemeClr val="accent1"/>
              </a:buClr>
              <a:buSzPts val="1700"/>
              <a:buFont typeface="Noto Sans Symbols"/>
              <a:buChar char="●"/>
              <a:defRPr sz="1275" b="0" i="0" u="none" strike="noStrike" cap="none">
                <a:solidFill>
                  <a:srgbClr val="595959"/>
                </a:solidFill>
                <a:latin typeface="Arial"/>
                <a:ea typeface="Arial"/>
                <a:cs typeface="Arial"/>
                <a:sym typeface="Arial"/>
              </a:defRPr>
            </a:lvl2pPr>
            <a:lvl3pPr marR="0" lvl="2" algn="l" rtl="0">
              <a:lnSpc>
                <a:spcPct val="90000"/>
              </a:lnSpc>
              <a:spcBef>
                <a:spcPts val="188"/>
              </a:spcBef>
              <a:spcAft>
                <a:spcPts val="0"/>
              </a:spcAft>
              <a:buClr>
                <a:schemeClr val="accent1"/>
              </a:buClr>
              <a:buSzPts val="1500"/>
              <a:buFont typeface="Noto Sans Symbols"/>
              <a:buChar char="●"/>
              <a:defRPr sz="1125" b="0" i="0" u="none" strike="noStrike" cap="none">
                <a:solidFill>
                  <a:srgbClr val="595959"/>
                </a:solidFill>
                <a:latin typeface="Arial"/>
                <a:ea typeface="Arial"/>
                <a:cs typeface="Arial"/>
                <a:sym typeface="Arial"/>
              </a:defRPr>
            </a:lvl3pPr>
            <a:lvl4pPr marR="0" lvl="3" algn="l" rtl="0">
              <a:lnSpc>
                <a:spcPct val="90000"/>
              </a:lnSpc>
              <a:spcBef>
                <a:spcPts val="188"/>
              </a:spcBef>
              <a:spcAft>
                <a:spcPts val="0"/>
              </a:spcAft>
              <a:buClr>
                <a:schemeClr val="accent1"/>
              </a:buClr>
              <a:buSzPts val="1300"/>
              <a:buFont typeface="Noto Sans Symbols"/>
              <a:buChar char="●"/>
              <a:defRPr sz="975" b="0" i="0" u="none" strike="noStrike" cap="none">
                <a:solidFill>
                  <a:srgbClr val="595959"/>
                </a:solidFill>
                <a:latin typeface="Arial"/>
                <a:ea typeface="Arial"/>
                <a:cs typeface="Arial"/>
                <a:sym typeface="Arial"/>
              </a:defRPr>
            </a:lvl4pPr>
            <a:lvl5pPr marR="0" lvl="4" algn="l" rtl="0">
              <a:lnSpc>
                <a:spcPct val="90000"/>
              </a:lnSpc>
              <a:spcBef>
                <a:spcPts val="188"/>
              </a:spcBef>
              <a:spcAft>
                <a:spcPts val="0"/>
              </a:spcAft>
              <a:buClr>
                <a:schemeClr val="accent1"/>
              </a:buClr>
              <a:buSzPts val="1300"/>
              <a:buFont typeface="Noto Sans Symbols"/>
              <a:buChar char="●"/>
              <a:defRPr sz="975" b="0" i="0" u="none" strike="noStrike" cap="none">
                <a:solidFill>
                  <a:srgbClr val="595959"/>
                </a:solidFill>
                <a:latin typeface="Arial"/>
                <a:ea typeface="Arial"/>
                <a:cs typeface="Arial"/>
                <a:sym typeface="Arial"/>
              </a:defRPr>
            </a:lvl5pPr>
            <a:lvl6pPr marR="0" lvl="5" algn="l" rtl="0">
              <a:lnSpc>
                <a:spcPct val="90000"/>
              </a:lnSpc>
              <a:spcBef>
                <a:spcPts val="188"/>
              </a:spcBef>
              <a:spcAft>
                <a:spcPts val="0"/>
              </a:spcAft>
              <a:buClr>
                <a:schemeClr val="accent1"/>
              </a:buClr>
              <a:buSzPts val="1300"/>
              <a:buFont typeface="Noto Sans Symbols"/>
              <a:buChar char="●"/>
              <a:defRPr sz="975" b="0" i="0" u="none" strike="noStrike" cap="none">
                <a:solidFill>
                  <a:srgbClr val="595959"/>
                </a:solidFill>
                <a:latin typeface="Arial"/>
                <a:ea typeface="Arial"/>
                <a:cs typeface="Arial"/>
                <a:sym typeface="Arial"/>
              </a:defRPr>
            </a:lvl6pPr>
            <a:lvl7pPr marR="0" lvl="6" algn="l" rtl="0">
              <a:lnSpc>
                <a:spcPct val="90000"/>
              </a:lnSpc>
              <a:spcBef>
                <a:spcPts val="188"/>
              </a:spcBef>
              <a:spcAft>
                <a:spcPts val="0"/>
              </a:spcAft>
              <a:buClr>
                <a:schemeClr val="accent1"/>
              </a:buClr>
              <a:buSzPts val="1300"/>
              <a:buFont typeface="Noto Sans Symbols"/>
              <a:buChar char="●"/>
              <a:defRPr sz="975" b="0" i="0" u="none" strike="noStrike" cap="none">
                <a:solidFill>
                  <a:srgbClr val="595959"/>
                </a:solidFill>
                <a:latin typeface="Arial"/>
                <a:ea typeface="Arial"/>
                <a:cs typeface="Arial"/>
                <a:sym typeface="Arial"/>
              </a:defRPr>
            </a:lvl7pPr>
            <a:lvl8pPr marR="0" lvl="7" algn="l" rtl="0">
              <a:lnSpc>
                <a:spcPct val="90000"/>
              </a:lnSpc>
              <a:spcBef>
                <a:spcPts val="188"/>
              </a:spcBef>
              <a:spcAft>
                <a:spcPts val="0"/>
              </a:spcAft>
              <a:buClr>
                <a:schemeClr val="accent1"/>
              </a:buClr>
              <a:buSzPts val="1300"/>
              <a:buFont typeface="Noto Sans Symbols"/>
              <a:buChar char="●"/>
              <a:defRPr sz="975" b="0" i="0" u="none" strike="noStrike" cap="none">
                <a:solidFill>
                  <a:srgbClr val="595959"/>
                </a:solidFill>
                <a:latin typeface="Arial"/>
                <a:ea typeface="Arial"/>
                <a:cs typeface="Arial"/>
                <a:sym typeface="Arial"/>
              </a:defRPr>
            </a:lvl8pPr>
            <a:lvl9pPr marR="0" lvl="8" algn="l" rtl="0">
              <a:lnSpc>
                <a:spcPct val="90000"/>
              </a:lnSpc>
              <a:spcBef>
                <a:spcPts val="188"/>
              </a:spcBef>
              <a:spcAft>
                <a:spcPts val="188"/>
              </a:spcAft>
              <a:buClr>
                <a:schemeClr val="accent1"/>
              </a:buClr>
              <a:buSzPts val="1300"/>
              <a:buFont typeface="Noto Sans Symbols"/>
              <a:buChar char="●"/>
              <a:defRPr sz="975" b="0" i="0" u="none" strike="noStrike" cap="none">
                <a:solidFill>
                  <a:srgbClr val="595959"/>
                </a:solidFill>
                <a:latin typeface="Arial"/>
                <a:ea typeface="Arial"/>
                <a:cs typeface="Arial"/>
                <a:sym typeface="Arial"/>
              </a:defRPr>
            </a:lvl9pPr>
          </a:lstStyle>
          <a:p>
            <a:endParaRPr/>
          </a:p>
        </p:txBody>
      </p:sp>
      <p:sp>
        <p:nvSpPr>
          <p:cNvPr id="83" name="Google Shape;83;p18"/>
          <p:cNvSpPr/>
          <p:nvPr/>
        </p:nvSpPr>
        <p:spPr>
          <a:xfrm>
            <a:off x="3505201" y="9525"/>
            <a:ext cx="5638800" cy="6858000"/>
          </a:xfrm>
          <a:prstGeom prst="rect">
            <a:avLst/>
          </a:prstGeom>
          <a:solidFill>
            <a:schemeClr val="lt2"/>
          </a:solidFill>
          <a:ln w="25400" cap="flat" cmpd="sng">
            <a:solidFill>
              <a:schemeClr val="accent6"/>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84" name="Google Shape;84;p18"/>
          <p:cNvSpPr txBox="1">
            <a:spLocks noGrp="1"/>
          </p:cNvSpPr>
          <p:nvPr>
            <p:ph type="body" idx="1"/>
          </p:nvPr>
        </p:nvSpPr>
        <p:spPr>
          <a:xfrm>
            <a:off x="3705226" y="957265"/>
            <a:ext cx="4467225" cy="409575"/>
          </a:xfrm>
          <a:prstGeom prst="rect">
            <a:avLst/>
          </a:prstGeom>
          <a:noFill/>
          <a:ln>
            <a:noFill/>
          </a:ln>
        </p:spPr>
        <p:txBody>
          <a:bodyPr spcFirstLastPara="1" wrap="square" lIns="91425" tIns="45700" rIns="91425" bIns="45700" anchor="ctr" anchorCtr="0"/>
          <a:lstStyle>
            <a:lvl1pPr marL="342900" lvl="0" indent="-171450" algn="l">
              <a:lnSpc>
                <a:spcPct val="90000"/>
              </a:lnSpc>
              <a:spcBef>
                <a:spcPts val="900"/>
              </a:spcBef>
              <a:spcAft>
                <a:spcPts val="0"/>
              </a:spcAft>
              <a:buSzPts val="1900"/>
              <a:buNone/>
              <a:defRPr>
                <a:solidFill>
                  <a:schemeClr val="lt1"/>
                </a:solidFill>
              </a:defRPr>
            </a:lvl1pPr>
            <a:lvl2pPr marL="685800" lvl="1" indent="-257175" algn="l">
              <a:lnSpc>
                <a:spcPct val="90000"/>
              </a:lnSpc>
              <a:spcBef>
                <a:spcPts val="188"/>
              </a:spcBef>
              <a:spcAft>
                <a:spcPts val="0"/>
              </a:spcAft>
              <a:buSzPts val="1800"/>
              <a:buChar char="●"/>
              <a:defRPr/>
            </a:lvl2pPr>
            <a:lvl3pPr marL="1028700" lvl="2" indent="-257175" algn="l">
              <a:lnSpc>
                <a:spcPct val="90000"/>
              </a:lnSpc>
              <a:spcBef>
                <a:spcPts val="188"/>
              </a:spcBef>
              <a:spcAft>
                <a:spcPts val="0"/>
              </a:spcAft>
              <a:buSzPts val="1800"/>
              <a:buChar char="●"/>
              <a:defRPr/>
            </a:lvl3pPr>
            <a:lvl4pPr marL="1371600" lvl="3" indent="-257175" algn="l">
              <a:lnSpc>
                <a:spcPct val="90000"/>
              </a:lnSpc>
              <a:spcBef>
                <a:spcPts val="188"/>
              </a:spcBef>
              <a:spcAft>
                <a:spcPts val="0"/>
              </a:spcAft>
              <a:buSzPts val="1800"/>
              <a:buChar char="●"/>
              <a:defRPr/>
            </a:lvl4pPr>
            <a:lvl5pPr marL="1714500" lvl="4" indent="-257175" algn="l">
              <a:lnSpc>
                <a:spcPct val="90000"/>
              </a:lnSpc>
              <a:spcBef>
                <a:spcPts val="188"/>
              </a:spcBef>
              <a:spcAft>
                <a:spcPts val="0"/>
              </a:spcAft>
              <a:buSzPts val="1800"/>
              <a:buChar char="●"/>
              <a:defRPr/>
            </a:lvl5pPr>
            <a:lvl6pPr marL="2057400" lvl="5" indent="-257175" algn="l">
              <a:lnSpc>
                <a:spcPct val="90000"/>
              </a:lnSpc>
              <a:spcBef>
                <a:spcPts val="188"/>
              </a:spcBef>
              <a:spcAft>
                <a:spcPts val="0"/>
              </a:spcAft>
              <a:buSzPts val="1800"/>
              <a:buChar char="●"/>
              <a:defRPr/>
            </a:lvl6pPr>
            <a:lvl7pPr marL="2400300" lvl="6" indent="-257175" algn="l">
              <a:lnSpc>
                <a:spcPct val="90000"/>
              </a:lnSpc>
              <a:spcBef>
                <a:spcPts val="188"/>
              </a:spcBef>
              <a:spcAft>
                <a:spcPts val="0"/>
              </a:spcAft>
              <a:buSzPts val="1800"/>
              <a:buChar char="●"/>
              <a:defRPr/>
            </a:lvl7pPr>
            <a:lvl8pPr marL="2743200" lvl="7" indent="-257175" algn="l">
              <a:lnSpc>
                <a:spcPct val="90000"/>
              </a:lnSpc>
              <a:spcBef>
                <a:spcPts val="188"/>
              </a:spcBef>
              <a:spcAft>
                <a:spcPts val="0"/>
              </a:spcAft>
              <a:buSzPts val="1800"/>
              <a:buChar char="●"/>
              <a:defRPr/>
            </a:lvl8pPr>
            <a:lvl9pPr marL="3086100" lvl="8" indent="-257175" algn="l">
              <a:lnSpc>
                <a:spcPct val="90000"/>
              </a:lnSpc>
              <a:spcBef>
                <a:spcPts val="188"/>
              </a:spcBef>
              <a:spcAft>
                <a:spcPts val="188"/>
              </a:spcAft>
              <a:buSzPts val="1800"/>
              <a:buChar char="●"/>
              <a:defRPr/>
            </a:lvl9pPr>
          </a:lstStyle>
          <a:p>
            <a:endParaRPr/>
          </a:p>
        </p:txBody>
      </p:sp>
      <p:sp>
        <p:nvSpPr>
          <p:cNvPr id="85" name="Google Shape;85;p18"/>
          <p:cNvSpPr txBox="1">
            <a:spLocks noGrp="1"/>
          </p:cNvSpPr>
          <p:nvPr>
            <p:ph type="body" idx="3"/>
          </p:nvPr>
        </p:nvSpPr>
        <p:spPr>
          <a:xfrm>
            <a:off x="3705227" y="2314578"/>
            <a:ext cx="1304925" cy="1285875"/>
          </a:xfrm>
          <a:prstGeom prst="rect">
            <a:avLst/>
          </a:prstGeom>
          <a:noFill/>
          <a:ln>
            <a:noFill/>
          </a:ln>
        </p:spPr>
        <p:txBody>
          <a:bodyPr spcFirstLastPara="1" wrap="square" lIns="91425" tIns="45700" rIns="91425" bIns="45700" anchor="ctr" anchorCtr="0"/>
          <a:lstStyle>
            <a:lvl1pPr marL="342900" lvl="0" indent="-171450" algn="l">
              <a:lnSpc>
                <a:spcPct val="90000"/>
              </a:lnSpc>
              <a:spcBef>
                <a:spcPts val="900"/>
              </a:spcBef>
              <a:spcAft>
                <a:spcPts val="0"/>
              </a:spcAft>
              <a:buSzPts val="1900"/>
              <a:buNone/>
              <a:defRPr/>
            </a:lvl1pPr>
            <a:lvl2pPr marL="685800" lvl="1" indent="-257175" algn="l">
              <a:lnSpc>
                <a:spcPct val="90000"/>
              </a:lnSpc>
              <a:spcBef>
                <a:spcPts val="188"/>
              </a:spcBef>
              <a:spcAft>
                <a:spcPts val="0"/>
              </a:spcAft>
              <a:buSzPts val="1800"/>
              <a:buChar char="●"/>
              <a:defRPr/>
            </a:lvl2pPr>
            <a:lvl3pPr marL="1028700" lvl="2" indent="-257175" algn="l">
              <a:lnSpc>
                <a:spcPct val="90000"/>
              </a:lnSpc>
              <a:spcBef>
                <a:spcPts val="188"/>
              </a:spcBef>
              <a:spcAft>
                <a:spcPts val="0"/>
              </a:spcAft>
              <a:buSzPts val="1800"/>
              <a:buChar char="●"/>
              <a:defRPr/>
            </a:lvl3pPr>
            <a:lvl4pPr marL="1371600" lvl="3" indent="-257175" algn="l">
              <a:lnSpc>
                <a:spcPct val="90000"/>
              </a:lnSpc>
              <a:spcBef>
                <a:spcPts val="188"/>
              </a:spcBef>
              <a:spcAft>
                <a:spcPts val="0"/>
              </a:spcAft>
              <a:buSzPts val="1800"/>
              <a:buChar char="●"/>
              <a:defRPr/>
            </a:lvl4pPr>
            <a:lvl5pPr marL="1714500" lvl="4" indent="-257175" algn="l">
              <a:lnSpc>
                <a:spcPct val="90000"/>
              </a:lnSpc>
              <a:spcBef>
                <a:spcPts val="188"/>
              </a:spcBef>
              <a:spcAft>
                <a:spcPts val="0"/>
              </a:spcAft>
              <a:buSzPts val="1800"/>
              <a:buChar char="●"/>
              <a:defRPr/>
            </a:lvl5pPr>
            <a:lvl6pPr marL="2057400" lvl="5" indent="-257175" algn="l">
              <a:lnSpc>
                <a:spcPct val="90000"/>
              </a:lnSpc>
              <a:spcBef>
                <a:spcPts val="188"/>
              </a:spcBef>
              <a:spcAft>
                <a:spcPts val="0"/>
              </a:spcAft>
              <a:buSzPts val="1800"/>
              <a:buChar char="●"/>
              <a:defRPr/>
            </a:lvl6pPr>
            <a:lvl7pPr marL="2400300" lvl="6" indent="-257175" algn="l">
              <a:lnSpc>
                <a:spcPct val="90000"/>
              </a:lnSpc>
              <a:spcBef>
                <a:spcPts val="188"/>
              </a:spcBef>
              <a:spcAft>
                <a:spcPts val="0"/>
              </a:spcAft>
              <a:buSzPts val="1800"/>
              <a:buChar char="●"/>
              <a:defRPr/>
            </a:lvl7pPr>
            <a:lvl8pPr marL="2743200" lvl="7" indent="-257175" algn="l">
              <a:lnSpc>
                <a:spcPct val="90000"/>
              </a:lnSpc>
              <a:spcBef>
                <a:spcPts val="188"/>
              </a:spcBef>
              <a:spcAft>
                <a:spcPts val="0"/>
              </a:spcAft>
              <a:buSzPts val="1800"/>
              <a:buChar char="●"/>
              <a:defRPr/>
            </a:lvl8pPr>
            <a:lvl9pPr marL="3086100" lvl="8" indent="-257175" algn="l">
              <a:lnSpc>
                <a:spcPct val="90000"/>
              </a:lnSpc>
              <a:spcBef>
                <a:spcPts val="188"/>
              </a:spcBef>
              <a:spcAft>
                <a:spcPts val="188"/>
              </a:spcAft>
              <a:buSzPts val="1800"/>
              <a:buChar char="●"/>
              <a:defRPr/>
            </a:lvl9pPr>
          </a:lstStyle>
          <a:p>
            <a:endParaRPr/>
          </a:p>
        </p:txBody>
      </p:sp>
      <p:sp>
        <p:nvSpPr>
          <p:cNvPr id="86" name="Google Shape;86;p18"/>
          <p:cNvSpPr txBox="1">
            <a:spLocks noGrp="1"/>
          </p:cNvSpPr>
          <p:nvPr>
            <p:ph type="body" idx="4"/>
          </p:nvPr>
        </p:nvSpPr>
        <p:spPr>
          <a:xfrm>
            <a:off x="3705227" y="3948115"/>
            <a:ext cx="1304925" cy="1285875"/>
          </a:xfrm>
          <a:prstGeom prst="rect">
            <a:avLst/>
          </a:prstGeom>
          <a:noFill/>
          <a:ln>
            <a:noFill/>
          </a:ln>
        </p:spPr>
        <p:txBody>
          <a:bodyPr spcFirstLastPara="1" wrap="square" lIns="91425" tIns="45700" rIns="91425" bIns="45700" anchor="ctr" anchorCtr="0"/>
          <a:lstStyle>
            <a:lvl1pPr marL="342900" lvl="0" indent="-171450" algn="l">
              <a:lnSpc>
                <a:spcPct val="90000"/>
              </a:lnSpc>
              <a:spcBef>
                <a:spcPts val="900"/>
              </a:spcBef>
              <a:spcAft>
                <a:spcPts val="0"/>
              </a:spcAft>
              <a:buSzPts val="1900"/>
              <a:buNone/>
              <a:defRPr/>
            </a:lvl1pPr>
            <a:lvl2pPr marL="685800" lvl="1" indent="-257175" algn="l">
              <a:lnSpc>
                <a:spcPct val="90000"/>
              </a:lnSpc>
              <a:spcBef>
                <a:spcPts val="188"/>
              </a:spcBef>
              <a:spcAft>
                <a:spcPts val="0"/>
              </a:spcAft>
              <a:buSzPts val="1800"/>
              <a:buChar char="●"/>
              <a:defRPr/>
            </a:lvl2pPr>
            <a:lvl3pPr marL="1028700" lvl="2" indent="-257175" algn="l">
              <a:lnSpc>
                <a:spcPct val="90000"/>
              </a:lnSpc>
              <a:spcBef>
                <a:spcPts val="188"/>
              </a:spcBef>
              <a:spcAft>
                <a:spcPts val="0"/>
              </a:spcAft>
              <a:buSzPts val="1800"/>
              <a:buChar char="●"/>
              <a:defRPr/>
            </a:lvl3pPr>
            <a:lvl4pPr marL="1371600" lvl="3" indent="-257175" algn="l">
              <a:lnSpc>
                <a:spcPct val="90000"/>
              </a:lnSpc>
              <a:spcBef>
                <a:spcPts val="188"/>
              </a:spcBef>
              <a:spcAft>
                <a:spcPts val="0"/>
              </a:spcAft>
              <a:buSzPts val="1800"/>
              <a:buChar char="●"/>
              <a:defRPr/>
            </a:lvl4pPr>
            <a:lvl5pPr marL="1714500" lvl="4" indent="-257175" algn="l">
              <a:lnSpc>
                <a:spcPct val="90000"/>
              </a:lnSpc>
              <a:spcBef>
                <a:spcPts val="188"/>
              </a:spcBef>
              <a:spcAft>
                <a:spcPts val="0"/>
              </a:spcAft>
              <a:buSzPts val="1800"/>
              <a:buChar char="●"/>
              <a:defRPr/>
            </a:lvl5pPr>
            <a:lvl6pPr marL="2057400" lvl="5" indent="-257175" algn="l">
              <a:lnSpc>
                <a:spcPct val="90000"/>
              </a:lnSpc>
              <a:spcBef>
                <a:spcPts val="188"/>
              </a:spcBef>
              <a:spcAft>
                <a:spcPts val="0"/>
              </a:spcAft>
              <a:buSzPts val="1800"/>
              <a:buChar char="●"/>
              <a:defRPr/>
            </a:lvl6pPr>
            <a:lvl7pPr marL="2400300" lvl="6" indent="-257175" algn="l">
              <a:lnSpc>
                <a:spcPct val="90000"/>
              </a:lnSpc>
              <a:spcBef>
                <a:spcPts val="188"/>
              </a:spcBef>
              <a:spcAft>
                <a:spcPts val="0"/>
              </a:spcAft>
              <a:buSzPts val="1800"/>
              <a:buChar char="●"/>
              <a:defRPr/>
            </a:lvl7pPr>
            <a:lvl8pPr marL="2743200" lvl="7" indent="-257175" algn="l">
              <a:lnSpc>
                <a:spcPct val="90000"/>
              </a:lnSpc>
              <a:spcBef>
                <a:spcPts val="188"/>
              </a:spcBef>
              <a:spcAft>
                <a:spcPts val="0"/>
              </a:spcAft>
              <a:buSzPts val="1800"/>
              <a:buChar char="●"/>
              <a:defRPr/>
            </a:lvl8pPr>
            <a:lvl9pPr marL="3086100" lvl="8" indent="-257175" algn="l">
              <a:lnSpc>
                <a:spcPct val="90000"/>
              </a:lnSpc>
              <a:spcBef>
                <a:spcPts val="188"/>
              </a:spcBef>
              <a:spcAft>
                <a:spcPts val="188"/>
              </a:spcAft>
              <a:buSzPts val="1800"/>
              <a:buChar char="●"/>
              <a:defRPr/>
            </a:lvl9pPr>
          </a:lstStyle>
          <a:p>
            <a:endParaRPr/>
          </a:p>
        </p:txBody>
      </p:sp>
      <p:sp>
        <p:nvSpPr>
          <p:cNvPr id="87" name="Google Shape;87;p18"/>
          <p:cNvSpPr txBox="1">
            <a:spLocks noGrp="1"/>
          </p:cNvSpPr>
          <p:nvPr>
            <p:ph type="body" idx="5"/>
          </p:nvPr>
        </p:nvSpPr>
        <p:spPr>
          <a:xfrm>
            <a:off x="5386390" y="2314576"/>
            <a:ext cx="3262313" cy="1285875"/>
          </a:xfrm>
          <a:prstGeom prst="rect">
            <a:avLst/>
          </a:prstGeom>
          <a:noFill/>
          <a:ln>
            <a:noFill/>
          </a:ln>
        </p:spPr>
        <p:txBody>
          <a:bodyPr spcFirstLastPara="1" wrap="square" lIns="91425" tIns="45700" rIns="91425" bIns="45700" anchor="ctr" anchorCtr="0"/>
          <a:lstStyle>
            <a:lvl1pPr marL="342900" lvl="0" indent="-171450" algn="l">
              <a:lnSpc>
                <a:spcPct val="90000"/>
              </a:lnSpc>
              <a:spcBef>
                <a:spcPts val="900"/>
              </a:spcBef>
              <a:spcAft>
                <a:spcPts val="0"/>
              </a:spcAft>
              <a:buSzPts val="1900"/>
              <a:buNone/>
              <a:defRPr/>
            </a:lvl1pPr>
            <a:lvl2pPr marL="685800" lvl="1" indent="-257175" algn="l">
              <a:lnSpc>
                <a:spcPct val="90000"/>
              </a:lnSpc>
              <a:spcBef>
                <a:spcPts val="188"/>
              </a:spcBef>
              <a:spcAft>
                <a:spcPts val="0"/>
              </a:spcAft>
              <a:buSzPts val="1800"/>
              <a:buChar char="●"/>
              <a:defRPr/>
            </a:lvl2pPr>
            <a:lvl3pPr marL="1028700" lvl="2" indent="-257175" algn="l">
              <a:lnSpc>
                <a:spcPct val="90000"/>
              </a:lnSpc>
              <a:spcBef>
                <a:spcPts val="188"/>
              </a:spcBef>
              <a:spcAft>
                <a:spcPts val="0"/>
              </a:spcAft>
              <a:buSzPts val="1800"/>
              <a:buChar char="●"/>
              <a:defRPr/>
            </a:lvl3pPr>
            <a:lvl4pPr marL="1371600" lvl="3" indent="-257175" algn="l">
              <a:lnSpc>
                <a:spcPct val="90000"/>
              </a:lnSpc>
              <a:spcBef>
                <a:spcPts val="188"/>
              </a:spcBef>
              <a:spcAft>
                <a:spcPts val="0"/>
              </a:spcAft>
              <a:buSzPts val="1800"/>
              <a:buChar char="●"/>
              <a:defRPr/>
            </a:lvl4pPr>
            <a:lvl5pPr marL="1714500" lvl="4" indent="-257175" algn="l">
              <a:lnSpc>
                <a:spcPct val="90000"/>
              </a:lnSpc>
              <a:spcBef>
                <a:spcPts val="188"/>
              </a:spcBef>
              <a:spcAft>
                <a:spcPts val="0"/>
              </a:spcAft>
              <a:buSzPts val="1800"/>
              <a:buChar char="●"/>
              <a:defRPr/>
            </a:lvl5pPr>
            <a:lvl6pPr marL="2057400" lvl="5" indent="-257175" algn="l">
              <a:lnSpc>
                <a:spcPct val="90000"/>
              </a:lnSpc>
              <a:spcBef>
                <a:spcPts val="188"/>
              </a:spcBef>
              <a:spcAft>
                <a:spcPts val="0"/>
              </a:spcAft>
              <a:buSzPts val="1800"/>
              <a:buChar char="●"/>
              <a:defRPr/>
            </a:lvl6pPr>
            <a:lvl7pPr marL="2400300" lvl="6" indent="-257175" algn="l">
              <a:lnSpc>
                <a:spcPct val="90000"/>
              </a:lnSpc>
              <a:spcBef>
                <a:spcPts val="188"/>
              </a:spcBef>
              <a:spcAft>
                <a:spcPts val="0"/>
              </a:spcAft>
              <a:buSzPts val="1800"/>
              <a:buChar char="●"/>
              <a:defRPr/>
            </a:lvl7pPr>
            <a:lvl8pPr marL="2743200" lvl="7" indent="-257175" algn="l">
              <a:lnSpc>
                <a:spcPct val="90000"/>
              </a:lnSpc>
              <a:spcBef>
                <a:spcPts val="188"/>
              </a:spcBef>
              <a:spcAft>
                <a:spcPts val="0"/>
              </a:spcAft>
              <a:buSzPts val="1800"/>
              <a:buChar char="●"/>
              <a:defRPr/>
            </a:lvl8pPr>
            <a:lvl9pPr marL="3086100" lvl="8" indent="-257175" algn="l">
              <a:lnSpc>
                <a:spcPct val="90000"/>
              </a:lnSpc>
              <a:spcBef>
                <a:spcPts val="188"/>
              </a:spcBef>
              <a:spcAft>
                <a:spcPts val="188"/>
              </a:spcAft>
              <a:buSzPts val="1800"/>
              <a:buChar char="●"/>
              <a:defRPr/>
            </a:lvl9pPr>
          </a:lstStyle>
          <a:p>
            <a:endParaRPr/>
          </a:p>
        </p:txBody>
      </p:sp>
      <p:sp>
        <p:nvSpPr>
          <p:cNvPr id="88" name="Google Shape;88;p18"/>
          <p:cNvSpPr txBox="1">
            <a:spLocks noGrp="1"/>
          </p:cNvSpPr>
          <p:nvPr>
            <p:ph type="body" idx="6"/>
          </p:nvPr>
        </p:nvSpPr>
        <p:spPr>
          <a:xfrm>
            <a:off x="5386390" y="3948115"/>
            <a:ext cx="3262313" cy="1285875"/>
          </a:xfrm>
          <a:prstGeom prst="rect">
            <a:avLst/>
          </a:prstGeom>
          <a:noFill/>
          <a:ln>
            <a:noFill/>
          </a:ln>
        </p:spPr>
        <p:txBody>
          <a:bodyPr spcFirstLastPara="1" wrap="square" lIns="91425" tIns="45700" rIns="91425" bIns="45700" anchor="ctr" anchorCtr="0"/>
          <a:lstStyle>
            <a:lvl1pPr marL="342900" lvl="0" indent="-171450" algn="l">
              <a:lnSpc>
                <a:spcPct val="90000"/>
              </a:lnSpc>
              <a:spcBef>
                <a:spcPts val="900"/>
              </a:spcBef>
              <a:spcAft>
                <a:spcPts val="0"/>
              </a:spcAft>
              <a:buSzPts val="1900"/>
              <a:buNone/>
              <a:defRPr/>
            </a:lvl1pPr>
            <a:lvl2pPr marL="685800" lvl="1" indent="-257175" algn="l">
              <a:lnSpc>
                <a:spcPct val="90000"/>
              </a:lnSpc>
              <a:spcBef>
                <a:spcPts val="188"/>
              </a:spcBef>
              <a:spcAft>
                <a:spcPts val="0"/>
              </a:spcAft>
              <a:buSzPts val="1800"/>
              <a:buChar char="●"/>
              <a:defRPr/>
            </a:lvl2pPr>
            <a:lvl3pPr marL="1028700" lvl="2" indent="-257175" algn="l">
              <a:lnSpc>
                <a:spcPct val="90000"/>
              </a:lnSpc>
              <a:spcBef>
                <a:spcPts val="188"/>
              </a:spcBef>
              <a:spcAft>
                <a:spcPts val="0"/>
              </a:spcAft>
              <a:buSzPts val="1800"/>
              <a:buChar char="●"/>
              <a:defRPr/>
            </a:lvl3pPr>
            <a:lvl4pPr marL="1371600" lvl="3" indent="-257175" algn="l">
              <a:lnSpc>
                <a:spcPct val="90000"/>
              </a:lnSpc>
              <a:spcBef>
                <a:spcPts val="188"/>
              </a:spcBef>
              <a:spcAft>
                <a:spcPts val="0"/>
              </a:spcAft>
              <a:buSzPts val="1800"/>
              <a:buChar char="●"/>
              <a:defRPr/>
            </a:lvl4pPr>
            <a:lvl5pPr marL="1714500" lvl="4" indent="-257175" algn="l">
              <a:lnSpc>
                <a:spcPct val="90000"/>
              </a:lnSpc>
              <a:spcBef>
                <a:spcPts val="188"/>
              </a:spcBef>
              <a:spcAft>
                <a:spcPts val="0"/>
              </a:spcAft>
              <a:buSzPts val="1800"/>
              <a:buChar char="●"/>
              <a:defRPr/>
            </a:lvl5pPr>
            <a:lvl6pPr marL="2057400" lvl="5" indent="-257175" algn="l">
              <a:lnSpc>
                <a:spcPct val="90000"/>
              </a:lnSpc>
              <a:spcBef>
                <a:spcPts val="188"/>
              </a:spcBef>
              <a:spcAft>
                <a:spcPts val="0"/>
              </a:spcAft>
              <a:buSzPts val="1800"/>
              <a:buChar char="●"/>
              <a:defRPr/>
            </a:lvl6pPr>
            <a:lvl7pPr marL="2400300" lvl="6" indent="-257175" algn="l">
              <a:lnSpc>
                <a:spcPct val="90000"/>
              </a:lnSpc>
              <a:spcBef>
                <a:spcPts val="188"/>
              </a:spcBef>
              <a:spcAft>
                <a:spcPts val="0"/>
              </a:spcAft>
              <a:buSzPts val="1800"/>
              <a:buChar char="●"/>
              <a:defRPr/>
            </a:lvl7pPr>
            <a:lvl8pPr marL="2743200" lvl="7" indent="-257175" algn="l">
              <a:lnSpc>
                <a:spcPct val="90000"/>
              </a:lnSpc>
              <a:spcBef>
                <a:spcPts val="188"/>
              </a:spcBef>
              <a:spcAft>
                <a:spcPts val="0"/>
              </a:spcAft>
              <a:buSzPts val="1800"/>
              <a:buChar char="●"/>
              <a:defRPr/>
            </a:lvl8pPr>
            <a:lvl9pPr marL="3086100" lvl="8" indent="-257175" algn="l">
              <a:lnSpc>
                <a:spcPct val="90000"/>
              </a:lnSpc>
              <a:spcBef>
                <a:spcPts val="188"/>
              </a:spcBef>
              <a:spcAft>
                <a:spcPts val="188"/>
              </a:spcAft>
              <a:buSzPts val="1800"/>
              <a:buChar char="●"/>
              <a:defRPr/>
            </a:lvl9pPr>
          </a:lstStyle>
          <a:p>
            <a:endParaRPr/>
          </a:p>
        </p:txBody>
      </p:sp>
    </p:spTree>
    <p:extLst>
      <p:ext uri="{BB962C8B-B14F-4D97-AF65-F5344CB8AC3E}">
        <p14:creationId xmlns:p14="http://schemas.microsoft.com/office/powerpoint/2010/main" val="24581323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89"/>
        <p:cNvGrpSpPr/>
        <p:nvPr/>
      </p:nvGrpSpPr>
      <p:grpSpPr>
        <a:xfrm>
          <a:off x="0" y="0"/>
          <a:ext cx="0" cy="0"/>
          <a:chOff x="0" y="0"/>
          <a:chExt cx="0" cy="0"/>
        </a:xfrm>
      </p:grpSpPr>
      <p:sp>
        <p:nvSpPr>
          <p:cNvPr id="90" name="Google Shape;90;p19"/>
          <p:cNvSpPr txBox="1">
            <a:spLocks noGrp="1"/>
          </p:cNvSpPr>
          <p:nvPr>
            <p:ph type="ftr" idx="11"/>
          </p:nvPr>
        </p:nvSpPr>
        <p:spPr>
          <a:xfrm>
            <a:off x="189689" y="6366612"/>
            <a:ext cx="743031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eaLnBrk="1" fontAlgn="auto" hangingPunct="1">
              <a:buClr>
                <a:srgbClr val="000000"/>
              </a:buClr>
              <a:defRPr/>
            </a:pPr>
            <a:endParaRPr lang="en-US" kern="0"/>
          </a:p>
        </p:txBody>
      </p:sp>
      <p:sp>
        <p:nvSpPr>
          <p:cNvPr id="91" name="Google Shape;91;p19"/>
          <p:cNvSpPr txBox="1">
            <a:spLocks noGrp="1"/>
          </p:cNvSpPr>
          <p:nvPr>
            <p:ph type="title"/>
          </p:nvPr>
        </p:nvSpPr>
        <p:spPr>
          <a:xfrm>
            <a:off x="914400" y="336439"/>
            <a:ext cx="7277100" cy="7049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accent2"/>
              </a:buClr>
              <a:buSzPts val="30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2" name="Google Shape;92;p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780565" y="6280999"/>
            <a:ext cx="1138365" cy="577003"/>
          </a:xfrm>
          <a:prstGeom prst="rect">
            <a:avLst/>
          </a:prstGeom>
          <a:noFill/>
          <a:ln>
            <a:noFill/>
          </a:ln>
        </p:spPr>
      </p:pic>
    </p:spTree>
    <p:extLst>
      <p:ext uri="{BB962C8B-B14F-4D97-AF65-F5344CB8AC3E}">
        <p14:creationId xmlns:p14="http://schemas.microsoft.com/office/powerpoint/2010/main" val="10821012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2" y="3602040"/>
            <a:ext cx="6858000" cy="1655762"/>
          </a:xfrm>
        </p:spPr>
        <p:txBody>
          <a:bodyPr/>
          <a:lstStyle>
            <a:lvl1pPr marL="0" indent="0" algn="ctr">
              <a:buNone/>
              <a:defRPr sz="2400" i="1"/>
            </a:lvl1pPr>
            <a:lvl2pPr marL="456745" indent="0" algn="ctr">
              <a:buNone/>
              <a:defRPr sz="2000"/>
            </a:lvl2pPr>
            <a:lvl3pPr marL="913488" indent="0" algn="ctr">
              <a:buNone/>
              <a:defRPr sz="1800"/>
            </a:lvl3pPr>
            <a:lvl4pPr marL="1370229" indent="0" algn="ctr">
              <a:buNone/>
              <a:defRPr sz="1600"/>
            </a:lvl4pPr>
            <a:lvl5pPr marL="1826974" indent="0" algn="ctr">
              <a:buNone/>
              <a:defRPr sz="1600"/>
            </a:lvl5pPr>
            <a:lvl6pPr marL="2283718" indent="0" algn="ctr">
              <a:buNone/>
              <a:defRPr sz="1600"/>
            </a:lvl6pPr>
            <a:lvl7pPr marL="2740461" indent="0" algn="ctr">
              <a:buNone/>
              <a:defRPr sz="1600"/>
            </a:lvl7pPr>
            <a:lvl8pPr marL="3197205" indent="0" algn="ctr">
              <a:buNone/>
              <a:defRPr sz="1600"/>
            </a:lvl8pPr>
            <a:lvl9pPr marL="3653950" indent="0" algn="ctr">
              <a:buNone/>
              <a:defRPr sz="1600"/>
            </a:lvl9pPr>
          </a:lstStyle>
          <a:p>
            <a:r>
              <a:rPr lang="en-US"/>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4923" y="5831925"/>
            <a:ext cx="1893277" cy="959646"/>
          </a:xfrm>
          <a:prstGeom prst="rect">
            <a:avLst/>
          </a:prstGeom>
        </p:spPr>
      </p:pic>
    </p:spTree>
    <p:extLst>
      <p:ext uri="{BB962C8B-B14F-4D97-AF65-F5344CB8AC3E}">
        <p14:creationId xmlns:p14="http://schemas.microsoft.com/office/powerpoint/2010/main" val="258832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smtClean="0"/>
              <a:t>Click to edit Master title style</a:t>
            </a:r>
            <a:endParaRPr lang="en-US" dirty="0"/>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861745065"/>
      </p:ext>
    </p:extLst>
  </p:cSld>
  <p:clrMapOvr>
    <a:masterClrMapping/>
  </p:clrMapOvr>
  <p:transition advTm="10000"/>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94126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920392"/>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800110"/>
            <a:ext cx="7886700" cy="1193921"/>
          </a:xfrm>
        </p:spPr>
        <p:txBody>
          <a:bodyPr/>
          <a:lstStyle>
            <a:lvl1pPr marL="0" indent="0">
              <a:buNone/>
              <a:defRPr sz="2400">
                <a:solidFill>
                  <a:schemeClr val="tx1"/>
                </a:solidFill>
              </a:defRPr>
            </a:lvl1pPr>
            <a:lvl2pPr marL="456745" indent="0">
              <a:buNone/>
              <a:defRPr sz="2000">
                <a:solidFill>
                  <a:schemeClr val="tx1">
                    <a:tint val="75000"/>
                  </a:schemeClr>
                </a:solidFill>
              </a:defRPr>
            </a:lvl2pPr>
            <a:lvl3pPr marL="913488" indent="0">
              <a:buNone/>
              <a:defRPr sz="1800">
                <a:solidFill>
                  <a:schemeClr val="tx1">
                    <a:tint val="75000"/>
                  </a:schemeClr>
                </a:solidFill>
              </a:defRPr>
            </a:lvl3pPr>
            <a:lvl4pPr marL="1370229" indent="0">
              <a:buNone/>
              <a:defRPr sz="1600">
                <a:solidFill>
                  <a:schemeClr val="tx1">
                    <a:tint val="75000"/>
                  </a:schemeClr>
                </a:solidFill>
              </a:defRPr>
            </a:lvl4pPr>
            <a:lvl5pPr marL="1826974" indent="0">
              <a:buNone/>
              <a:defRPr sz="1600">
                <a:solidFill>
                  <a:schemeClr val="tx1">
                    <a:tint val="75000"/>
                  </a:schemeClr>
                </a:solidFill>
              </a:defRPr>
            </a:lvl5pPr>
            <a:lvl6pPr marL="2283718" indent="0">
              <a:buNone/>
              <a:defRPr sz="1600">
                <a:solidFill>
                  <a:schemeClr val="tx1">
                    <a:tint val="75000"/>
                  </a:schemeClr>
                </a:solidFill>
              </a:defRPr>
            </a:lvl6pPr>
            <a:lvl7pPr marL="2740461" indent="0">
              <a:buNone/>
              <a:defRPr sz="1600">
                <a:solidFill>
                  <a:schemeClr val="tx1">
                    <a:tint val="75000"/>
                  </a:schemeClr>
                </a:solidFill>
              </a:defRPr>
            </a:lvl7pPr>
            <a:lvl8pPr marL="3197205" indent="0">
              <a:buNone/>
              <a:defRPr sz="1600">
                <a:solidFill>
                  <a:schemeClr val="tx1">
                    <a:tint val="75000"/>
                  </a:schemeClr>
                </a:solidFill>
              </a:defRPr>
            </a:lvl8pPr>
            <a:lvl9pPr marL="3653950" indent="0">
              <a:buNone/>
              <a:defRPr sz="16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4923" y="5831925"/>
            <a:ext cx="1893277" cy="959646"/>
          </a:xfrm>
          <a:prstGeom prst="rect">
            <a:avLst/>
          </a:prstGeom>
        </p:spPr>
      </p:pic>
    </p:spTree>
    <p:extLst>
      <p:ext uri="{BB962C8B-B14F-4D97-AF65-F5344CB8AC3E}">
        <p14:creationId xmlns:p14="http://schemas.microsoft.com/office/powerpoint/2010/main" val="13593516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825625"/>
            <a:ext cx="3886200" cy="40280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0280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2074" y="5853723"/>
            <a:ext cx="1893277" cy="959646"/>
          </a:xfrm>
          <a:prstGeom prst="rect">
            <a:avLst/>
          </a:prstGeom>
        </p:spPr>
      </p:pic>
    </p:spTree>
    <p:extLst>
      <p:ext uri="{BB962C8B-B14F-4D97-AF65-F5344CB8AC3E}">
        <p14:creationId xmlns:p14="http://schemas.microsoft.com/office/powerpoint/2010/main" val="41436345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379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681164"/>
            <a:ext cx="3887391" cy="823912"/>
          </a:xfrm>
        </p:spPr>
        <p:txBody>
          <a:bodyPr anchor="b"/>
          <a:lstStyle>
            <a:lvl1pPr marL="0" indent="0">
              <a:buNone/>
              <a:defRPr sz="2400" b="1"/>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2505075"/>
            <a:ext cx="3887391" cy="3379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3264" y="5884985"/>
            <a:ext cx="1893277" cy="959646"/>
          </a:xfrm>
          <a:prstGeom prst="rect">
            <a:avLst/>
          </a:prstGeom>
        </p:spPr>
      </p:pic>
    </p:spTree>
    <p:extLst>
      <p:ext uri="{BB962C8B-B14F-4D97-AF65-F5344CB8AC3E}">
        <p14:creationId xmlns:p14="http://schemas.microsoft.com/office/powerpoint/2010/main" val="7772351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2074" y="5898354"/>
            <a:ext cx="1893277" cy="959646"/>
          </a:xfrm>
          <a:prstGeom prst="rect">
            <a:avLst/>
          </a:prstGeom>
        </p:spPr>
      </p:pic>
    </p:spTree>
    <p:extLst>
      <p:ext uri="{BB962C8B-B14F-4D97-AF65-F5344CB8AC3E}">
        <p14:creationId xmlns:p14="http://schemas.microsoft.com/office/powerpoint/2010/main" val="32565301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240942" y="177558"/>
            <a:ext cx="2971801" cy="651118"/>
          </a:xfrm>
        </p:spPr>
        <p:txBody>
          <a:bodyPr>
            <a:noAutofit/>
          </a:bodyPr>
          <a:lstStyle>
            <a:lvl1pPr algn="ctr">
              <a:defRPr sz="3200"/>
            </a:lvl1pPr>
          </a:lstStyle>
          <a:p>
            <a:r>
              <a:rPr lang="en-US"/>
              <a:t>Click to edit Master title style</a:t>
            </a:r>
          </a:p>
        </p:txBody>
      </p:sp>
      <p:sp>
        <p:nvSpPr>
          <p:cNvPr id="4" name="Picture Placeholder 3"/>
          <p:cNvSpPr>
            <a:spLocks noGrp="1"/>
          </p:cNvSpPr>
          <p:nvPr>
            <p:ph type="pic" sz="quarter" idx="10"/>
          </p:nvPr>
        </p:nvSpPr>
        <p:spPr>
          <a:xfrm>
            <a:off x="269142" y="1009652"/>
            <a:ext cx="2874108" cy="4019549"/>
          </a:xfrm>
        </p:spPr>
        <p:txBody>
          <a:bodyPr/>
          <a:lstStyle/>
          <a:p>
            <a:r>
              <a:rPr lang="en-US" dirty="0"/>
              <a:t>Click icon to add picture</a:t>
            </a:r>
          </a:p>
        </p:txBody>
      </p:sp>
      <p:sp>
        <p:nvSpPr>
          <p:cNvPr id="7" name="Picture Placeholder 3"/>
          <p:cNvSpPr>
            <a:spLocks noGrp="1"/>
          </p:cNvSpPr>
          <p:nvPr>
            <p:ph type="pic" sz="quarter" idx="11"/>
          </p:nvPr>
        </p:nvSpPr>
        <p:spPr>
          <a:xfrm>
            <a:off x="3240942" y="1000134"/>
            <a:ext cx="2874108" cy="4029073"/>
          </a:xfrm>
        </p:spPr>
        <p:txBody>
          <a:bodyPr/>
          <a:lstStyle/>
          <a:p>
            <a:r>
              <a:rPr lang="en-US" dirty="0"/>
              <a:t>Click icon to add picture</a:t>
            </a:r>
          </a:p>
        </p:txBody>
      </p:sp>
      <p:sp>
        <p:nvSpPr>
          <p:cNvPr id="8" name="Picture Placeholder 3"/>
          <p:cNvSpPr>
            <a:spLocks noGrp="1"/>
          </p:cNvSpPr>
          <p:nvPr>
            <p:ph type="pic" sz="quarter" idx="12"/>
          </p:nvPr>
        </p:nvSpPr>
        <p:spPr>
          <a:xfrm>
            <a:off x="6212742" y="1009652"/>
            <a:ext cx="2721062" cy="4019549"/>
          </a:xfrm>
        </p:spPr>
        <p:txBody>
          <a:bodyPr/>
          <a:lstStyle/>
          <a:p>
            <a:r>
              <a:rPr lang="en-US" dirty="0"/>
              <a:t>Click icon to add picture</a:t>
            </a:r>
          </a:p>
        </p:txBody>
      </p:sp>
      <p:sp>
        <p:nvSpPr>
          <p:cNvPr id="12" name="Rectangle 11"/>
          <p:cNvSpPr/>
          <p:nvPr userDrawn="1"/>
        </p:nvSpPr>
        <p:spPr>
          <a:xfrm>
            <a:off x="269142" y="5093921"/>
            <a:ext cx="8664662" cy="659180"/>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lIns="91349" tIns="45676" rIns="91349" bIns="45676" rtlCol="0" anchor="ctr"/>
          <a:lstStyle/>
          <a:p>
            <a:pPr marL="0" marR="0" lvl="0" indent="0" algn="ctr" defTabSz="9134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777322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885825" y="2152651"/>
            <a:ext cx="2371725" cy="2124075"/>
          </a:xfrm>
        </p:spPr>
        <p:txBody>
          <a:bodyPr/>
          <a:lstStyle/>
          <a:p>
            <a:r>
              <a:rPr lang="en-US" dirty="0"/>
              <a:t>Click icon to add picture</a:t>
            </a:r>
          </a:p>
        </p:txBody>
      </p:sp>
    </p:spTree>
    <p:extLst>
      <p:ext uri="{BB962C8B-B14F-4D97-AF65-F5344CB8AC3E}">
        <p14:creationId xmlns:p14="http://schemas.microsoft.com/office/powerpoint/2010/main" val="31562647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777874"/>
          </a:xfrm>
        </p:spPr>
        <p:txBody>
          <a:bodyPr>
            <a:noAutofit/>
          </a:bodyPr>
          <a:lstStyle>
            <a:lvl1pPr algn="ctr">
              <a:defRPr sz="3200"/>
            </a:lvl1pPr>
          </a:lstStyle>
          <a:p>
            <a:r>
              <a:rPr lang="en-US"/>
              <a:t>CLICK TO EDIT MASTER TITLE STYLE</a:t>
            </a:r>
          </a:p>
        </p:txBody>
      </p:sp>
      <p:sp>
        <p:nvSpPr>
          <p:cNvPr id="4" name="Picture Placeholder 3"/>
          <p:cNvSpPr>
            <a:spLocks noGrp="1"/>
          </p:cNvSpPr>
          <p:nvPr>
            <p:ph type="pic" sz="quarter" idx="10"/>
          </p:nvPr>
        </p:nvSpPr>
        <p:spPr>
          <a:xfrm>
            <a:off x="133357" y="1600207"/>
            <a:ext cx="2809875" cy="2809875"/>
          </a:xfrm>
        </p:spPr>
        <p:txBody>
          <a:bodyPr/>
          <a:lstStyle/>
          <a:p>
            <a:r>
              <a:rPr lang="en-US" dirty="0"/>
              <a:t>Click icon to add picture</a:t>
            </a:r>
          </a:p>
        </p:txBody>
      </p:sp>
      <p:sp>
        <p:nvSpPr>
          <p:cNvPr id="5" name="Picture Placeholder 3"/>
          <p:cNvSpPr>
            <a:spLocks noGrp="1"/>
          </p:cNvSpPr>
          <p:nvPr>
            <p:ph type="pic" sz="quarter" idx="11"/>
          </p:nvPr>
        </p:nvSpPr>
        <p:spPr>
          <a:xfrm>
            <a:off x="3167069" y="1600207"/>
            <a:ext cx="2809875" cy="2809875"/>
          </a:xfrm>
        </p:spPr>
        <p:txBody>
          <a:bodyPr/>
          <a:lstStyle/>
          <a:p>
            <a:r>
              <a:rPr lang="en-US" dirty="0"/>
              <a:t>Click icon to add picture</a:t>
            </a:r>
          </a:p>
        </p:txBody>
      </p:sp>
      <p:sp>
        <p:nvSpPr>
          <p:cNvPr id="6" name="Picture Placeholder 3"/>
          <p:cNvSpPr>
            <a:spLocks noGrp="1"/>
          </p:cNvSpPr>
          <p:nvPr>
            <p:ph type="pic" sz="quarter" idx="12"/>
          </p:nvPr>
        </p:nvSpPr>
        <p:spPr>
          <a:xfrm>
            <a:off x="6200781" y="1600207"/>
            <a:ext cx="2809875" cy="2809875"/>
          </a:xfrm>
        </p:spPr>
        <p:txBody>
          <a:bodyPr/>
          <a:lstStyle/>
          <a:p>
            <a:r>
              <a:rPr lang="en-US" dirty="0"/>
              <a:t>Click icon to add picture</a:t>
            </a:r>
          </a:p>
        </p:txBody>
      </p:sp>
    </p:spTree>
    <p:extLst>
      <p:ext uri="{BB962C8B-B14F-4D97-AF65-F5344CB8AC3E}">
        <p14:creationId xmlns:p14="http://schemas.microsoft.com/office/powerpoint/2010/main" val="42279871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5257" y="3497264"/>
            <a:ext cx="3057525" cy="1325563"/>
          </a:xfrm>
        </p:spPr>
        <p:txBody>
          <a:bodyPr>
            <a:noAutofit/>
          </a:bodyPr>
          <a:lstStyle>
            <a:lvl1pPr>
              <a:defRPr sz="3600" b="1"/>
            </a:lvl1pPr>
          </a:lstStyle>
          <a:p>
            <a:r>
              <a:rPr lang="en-US"/>
              <a:t>Click to edit Master title style</a:t>
            </a:r>
          </a:p>
        </p:txBody>
      </p:sp>
      <p:sp>
        <p:nvSpPr>
          <p:cNvPr id="4" name="Picture Placeholder 3"/>
          <p:cNvSpPr>
            <a:spLocks noGrp="1"/>
          </p:cNvSpPr>
          <p:nvPr>
            <p:ph type="pic" sz="quarter" idx="10"/>
          </p:nvPr>
        </p:nvSpPr>
        <p:spPr>
          <a:xfrm>
            <a:off x="95250" y="142875"/>
            <a:ext cx="2943225" cy="2943225"/>
          </a:xfrm>
        </p:spPr>
        <p:txBody>
          <a:bodyPr/>
          <a:lstStyle/>
          <a:p>
            <a:r>
              <a:rPr lang="en-US" dirty="0"/>
              <a:t>Click icon to add picture</a:t>
            </a:r>
          </a:p>
        </p:txBody>
      </p:sp>
      <p:sp>
        <p:nvSpPr>
          <p:cNvPr id="6" name="Picture Placeholder 3"/>
          <p:cNvSpPr>
            <a:spLocks noGrp="1"/>
          </p:cNvSpPr>
          <p:nvPr>
            <p:ph type="pic" sz="quarter" idx="11"/>
          </p:nvPr>
        </p:nvSpPr>
        <p:spPr>
          <a:xfrm>
            <a:off x="3152776" y="142875"/>
            <a:ext cx="2943225" cy="2943225"/>
          </a:xfrm>
        </p:spPr>
        <p:txBody>
          <a:bodyPr/>
          <a:lstStyle/>
          <a:p>
            <a:r>
              <a:rPr lang="en-US" dirty="0"/>
              <a:t>Click icon to add picture</a:t>
            </a:r>
          </a:p>
        </p:txBody>
      </p:sp>
      <p:sp>
        <p:nvSpPr>
          <p:cNvPr id="7" name="Picture Placeholder 3"/>
          <p:cNvSpPr>
            <a:spLocks noGrp="1"/>
          </p:cNvSpPr>
          <p:nvPr>
            <p:ph type="pic" sz="quarter" idx="12"/>
          </p:nvPr>
        </p:nvSpPr>
        <p:spPr>
          <a:xfrm>
            <a:off x="6210300" y="142875"/>
            <a:ext cx="2847975" cy="2943225"/>
          </a:xfrm>
        </p:spPr>
        <p:txBody>
          <a:bodyPr/>
          <a:lstStyle/>
          <a:p>
            <a:r>
              <a:rPr lang="en-US" dirty="0"/>
              <a:t>Click icon to add picture</a:t>
            </a:r>
          </a:p>
        </p:txBody>
      </p:sp>
    </p:spTree>
    <p:extLst>
      <p:ext uri="{BB962C8B-B14F-4D97-AF65-F5344CB8AC3E}">
        <p14:creationId xmlns:p14="http://schemas.microsoft.com/office/powerpoint/2010/main" val="3190745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 y="0"/>
            <a:ext cx="3505201" cy="6858000"/>
          </a:xfrm>
        </p:spPr>
        <p:txBody>
          <a:bodyPr/>
          <a:lstStyle/>
          <a:p>
            <a:r>
              <a:rPr lang="en-US" dirty="0"/>
              <a:t>Click icon to add picture</a:t>
            </a:r>
          </a:p>
        </p:txBody>
      </p:sp>
      <p:sp>
        <p:nvSpPr>
          <p:cNvPr id="5" name="Rectangle 4"/>
          <p:cNvSpPr/>
          <p:nvPr userDrawn="1"/>
        </p:nvSpPr>
        <p:spPr>
          <a:xfrm>
            <a:off x="3505201" y="9526"/>
            <a:ext cx="5638800" cy="6858000"/>
          </a:xfrm>
          <a:prstGeom prst="rect">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349" tIns="45676" rIns="91349" bIns="45676" rtlCol="0" anchor="ctr"/>
          <a:lstStyle/>
          <a:p>
            <a:pPr marL="0" marR="0" lvl="0" indent="0" algn="ctr" defTabSz="9134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 Placeholder 6"/>
          <p:cNvSpPr>
            <a:spLocks noGrp="1"/>
          </p:cNvSpPr>
          <p:nvPr>
            <p:ph type="body" sz="quarter" idx="11" hasCustomPrompt="1"/>
          </p:nvPr>
        </p:nvSpPr>
        <p:spPr>
          <a:xfrm>
            <a:off x="3705225" y="957269"/>
            <a:ext cx="4467225" cy="409575"/>
          </a:xfrm>
        </p:spPr>
        <p:txBody>
          <a:bodyPr/>
          <a:lstStyle>
            <a:lvl1pPr marL="0" indent="0">
              <a:buNone/>
              <a:defRPr>
                <a:solidFill>
                  <a:schemeClr val="bg1"/>
                </a:solidFill>
              </a:defRPr>
            </a:lvl1pPr>
          </a:lstStyle>
          <a:p>
            <a:pPr lvl="0"/>
            <a:r>
              <a:rPr lang="en-US"/>
              <a:t>TITLE </a:t>
            </a:r>
          </a:p>
        </p:txBody>
      </p:sp>
      <p:sp>
        <p:nvSpPr>
          <p:cNvPr id="9" name="Text Placeholder 8"/>
          <p:cNvSpPr>
            <a:spLocks noGrp="1"/>
          </p:cNvSpPr>
          <p:nvPr>
            <p:ph type="body" sz="quarter" idx="12"/>
          </p:nvPr>
        </p:nvSpPr>
        <p:spPr>
          <a:xfrm>
            <a:off x="3705225" y="2314575"/>
            <a:ext cx="1304925" cy="1285875"/>
          </a:xfrm>
        </p:spPr>
        <p:txBody>
          <a:bodyPr/>
          <a:lstStyle>
            <a:lvl1pPr marL="0" indent="0">
              <a:buNone/>
              <a:defRPr/>
            </a:lvl1pPr>
          </a:lstStyle>
          <a:p>
            <a:pPr lvl="0"/>
            <a:r>
              <a:rPr lang="en-US"/>
              <a:t>Click to edit Master text styles</a:t>
            </a:r>
          </a:p>
        </p:txBody>
      </p:sp>
      <p:sp>
        <p:nvSpPr>
          <p:cNvPr id="10" name="Text Placeholder 8"/>
          <p:cNvSpPr>
            <a:spLocks noGrp="1"/>
          </p:cNvSpPr>
          <p:nvPr>
            <p:ph type="body" sz="quarter" idx="13"/>
          </p:nvPr>
        </p:nvSpPr>
        <p:spPr>
          <a:xfrm>
            <a:off x="3705225" y="3948114"/>
            <a:ext cx="1304925" cy="1285875"/>
          </a:xfrm>
        </p:spPr>
        <p:txBody>
          <a:bodyPr/>
          <a:lstStyle>
            <a:lvl1pPr marL="0" indent="0">
              <a:buNone/>
              <a:defRPr/>
            </a:lvl1pPr>
          </a:lstStyle>
          <a:p>
            <a:pPr lvl="0"/>
            <a:r>
              <a:rPr lang="en-US"/>
              <a:t>Click to edit Master text styles</a:t>
            </a:r>
          </a:p>
        </p:txBody>
      </p:sp>
      <p:sp>
        <p:nvSpPr>
          <p:cNvPr id="11" name="Text Placeholder 8"/>
          <p:cNvSpPr>
            <a:spLocks noGrp="1"/>
          </p:cNvSpPr>
          <p:nvPr>
            <p:ph type="body" sz="quarter" idx="14"/>
          </p:nvPr>
        </p:nvSpPr>
        <p:spPr>
          <a:xfrm>
            <a:off x="5386388" y="2314575"/>
            <a:ext cx="3262313" cy="1285875"/>
          </a:xfrm>
        </p:spPr>
        <p:txBody>
          <a:bodyPr/>
          <a:lstStyle>
            <a:lvl1pPr marL="0" indent="0">
              <a:buNone/>
              <a:defRPr/>
            </a:lvl1pPr>
          </a:lstStyle>
          <a:p>
            <a:pPr lvl="0"/>
            <a:r>
              <a:rPr lang="en-US"/>
              <a:t>Click to edit Master text styles</a:t>
            </a:r>
          </a:p>
        </p:txBody>
      </p:sp>
      <p:sp>
        <p:nvSpPr>
          <p:cNvPr id="12" name="Text Placeholder 8"/>
          <p:cNvSpPr>
            <a:spLocks noGrp="1"/>
          </p:cNvSpPr>
          <p:nvPr>
            <p:ph type="body" sz="quarter" idx="15"/>
          </p:nvPr>
        </p:nvSpPr>
        <p:spPr>
          <a:xfrm>
            <a:off x="5386388" y="3948114"/>
            <a:ext cx="3262313" cy="128587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0001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5"/>
            <a:ext cx="5486400" cy="566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dirty="0" smtClean="0"/>
              <a:t>Click to edit Master title style</a:t>
            </a:r>
            <a:endParaRPr lang="en-US" dirty="0"/>
          </a:p>
        </p:txBody>
      </p:sp>
      <p:sp>
        <p:nvSpPr>
          <p:cNvPr id="5" name="Picture Placeholder 2"/>
          <p:cNvSpPr>
            <a:spLocks noGrp="1"/>
          </p:cNvSpPr>
          <p:nvPr>
            <p:ph type="pic" idx="1"/>
          </p:nvPr>
        </p:nvSpPr>
        <p:spPr>
          <a:xfrm>
            <a:off x="1828800" y="1333500"/>
            <a:ext cx="5448300" cy="3924300"/>
          </a:xfrm>
          <a:ln w="63500" cmpd="sng">
            <a:solidFill>
              <a:schemeClr val="bg2">
                <a:lumMod val="20000"/>
                <a:lumOff val="80000"/>
              </a:schemeClr>
            </a:solidFill>
          </a:ln>
        </p:spPr>
        <p:txBody>
          <a:bodyPr/>
          <a:lstStyle>
            <a:lvl1pPr marL="0" indent="0">
              <a:buNone/>
              <a:defRPr sz="1400" b="0">
                <a:solidFill>
                  <a:srgbClr val="9FA1A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2"/>
          </p:nvPr>
        </p:nvSpPr>
        <p:spPr>
          <a:xfrm>
            <a:off x="1828800" y="5897563"/>
            <a:ext cx="5486400" cy="500062"/>
          </a:xfrm>
        </p:spPr>
        <p:txBody>
          <a:bodyPr/>
          <a:lstStyle>
            <a:lvl1pPr marL="0" indent="0">
              <a:buNone/>
              <a:defRPr sz="1000" b="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655191086"/>
      </p:ext>
    </p:extLst>
  </p:cSld>
  <p:clrMapOvr>
    <a:masterClrMapping/>
  </p:clrMapOvr>
  <p:transition advTm="10000"/>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22472797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martArt Placeholder 2"/>
          <p:cNvSpPr>
            <a:spLocks noGrp="1"/>
          </p:cNvSpPr>
          <p:nvPr>
            <p:ph type="dgm" sz="quarter" idx="12"/>
          </p:nvPr>
        </p:nvSpPr>
        <p:spPr>
          <a:xfrm>
            <a:off x="171452" y="1209675"/>
            <a:ext cx="2781299" cy="2228850"/>
          </a:xfrm>
        </p:spPr>
        <p:txBody>
          <a:bodyPr/>
          <a:lstStyle/>
          <a:p>
            <a:r>
              <a:rPr lang="en-US" dirty="0"/>
              <a:t>Click icon to add SmartArt graphic</a:t>
            </a:r>
          </a:p>
        </p:txBody>
      </p:sp>
      <p:sp>
        <p:nvSpPr>
          <p:cNvPr id="6" name="SmartArt Placeholder 2"/>
          <p:cNvSpPr>
            <a:spLocks noGrp="1"/>
          </p:cNvSpPr>
          <p:nvPr>
            <p:ph type="dgm" sz="quarter" idx="13"/>
          </p:nvPr>
        </p:nvSpPr>
        <p:spPr>
          <a:xfrm>
            <a:off x="3195639" y="1209675"/>
            <a:ext cx="2781299" cy="2228850"/>
          </a:xfrm>
        </p:spPr>
        <p:txBody>
          <a:bodyPr/>
          <a:lstStyle/>
          <a:p>
            <a:r>
              <a:rPr lang="en-US" dirty="0"/>
              <a:t>Click icon to add SmartArt graphic</a:t>
            </a:r>
          </a:p>
        </p:txBody>
      </p:sp>
      <p:sp>
        <p:nvSpPr>
          <p:cNvPr id="7" name="SmartArt Placeholder 2"/>
          <p:cNvSpPr>
            <a:spLocks noGrp="1"/>
          </p:cNvSpPr>
          <p:nvPr>
            <p:ph type="dgm" sz="quarter" idx="14"/>
          </p:nvPr>
        </p:nvSpPr>
        <p:spPr>
          <a:xfrm>
            <a:off x="6219826" y="1219200"/>
            <a:ext cx="2781299" cy="2228850"/>
          </a:xfrm>
        </p:spPr>
        <p:txBody>
          <a:bodyPr/>
          <a:lstStyle/>
          <a:p>
            <a:r>
              <a:rPr lang="en-US" dirty="0"/>
              <a:t>Click icon to add SmartArt graphic</a:t>
            </a:r>
          </a:p>
        </p:txBody>
      </p:sp>
    </p:spTree>
    <p:extLst>
      <p:ext uri="{BB962C8B-B14F-4D97-AF65-F5344CB8AC3E}">
        <p14:creationId xmlns:p14="http://schemas.microsoft.com/office/powerpoint/2010/main" val="41913511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3168" y="5808479"/>
            <a:ext cx="1893277" cy="959646"/>
          </a:xfrm>
          <a:prstGeom prst="rect">
            <a:avLst/>
          </a:prstGeom>
        </p:spPr>
      </p:pic>
    </p:spTree>
    <p:extLst>
      <p:ext uri="{BB962C8B-B14F-4D97-AF65-F5344CB8AC3E}">
        <p14:creationId xmlns:p14="http://schemas.microsoft.com/office/powerpoint/2010/main" val="24290044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2" y="457207"/>
            <a:ext cx="4629150" cy="54038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6745" indent="0">
              <a:buNone/>
              <a:defRPr sz="1400"/>
            </a:lvl2pPr>
            <a:lvl3pPr marL="913488" indent="0">
              <a:buNone/>
              <a:defRPr sz="1200"/>
            </a:lvl3pPr>
            <a:lvl4pPr marL="1370229" indent="0">
              <a:buNone/>
              <a:defRPr sz="1000"/>
            </a:lvl4pPr>
            <a:lvl5pPr marL="1826974" indent="0">
              <a:buNone/>
              <a:defRPr sz="1000"/>
            </a:lvl5pPr>
            <a:lvl6pPr marL="2283718" indent="0">
              <a:buNone/>
              <a:defRPr sz="1000"/>
            </a:lvl6pPr>
            <a:lvl7pPr marL="2740461" indent="0">
              <a:buNone/>
              <a:defRPr sz="1000"/>
            </a:lvl7pPr>
            <a:lvl8pPr marL="3197205" indent="0">
              <a:buNone/>
              <a:defRPr sz="1000"/>
            </a:lvl8pPr>
            <a:lvl9pPr marL="3653950" indent="0">
              <a:buNone/>
              <a:defRPr sz="1000"/>
            </a:lvl9pPr>
          </a:lstStyle>
          <a:p>
            <a:pPr lvl="0"/>
            <a:r>
              <a:rPr lang="en-US"/>
              <a:t>Click to edit Master text styles</a:t>
            </a:r>
          </a:p>
        </p:txBody>
      </p:sp>
    </p:spTree>
    <p:extLst>
      <p:ext uri="{BB962C8B-B14F-4D97-AF65-F5344CB8AC3E}">
        <p14:creationId xmlns:p14="http://schemas.microsoft.com/office/powerpoint/2010/main" val="4236676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2" y="457207"/>
            <a:ext cx="4629150" cy="5403851"/>
          </a:xfrm>
        </p:spPr>
        <p:txBody>
          <a:bodyPr anchor="t"/>
          <a:lstStyle>
            <a:lvl1pPr marL="0" indent="0">
              <a:buNone/>
              <a:defRPr sz="3200"/>
            </a:lvl1pPr>
            <a:lvl2pPr marL="456745" indent="0">
              <a:buNone/>
              <a:defRPr sz="2800"/>
            </a:lvl2pPr>
            <a:lvl3pPr marL="913488" indent="0">
              <a:buNone/>
              <a:defRPr sz="2400"/>
            </a:lvl3pPr>
            <a:lvl4pPr marL="1370229" indent="0">
              <a:buNone/>
              <a:defRPr sz="2000"/>
            </a:lvl4pPr>
            <a:lvl5pPr marL="1826974" indent="0">
              <a:buNone/>
              <a:defRPr sz="2000"/>
            </a:lvl5pPr>
            <a:lvl6pPr marL="2283718" indent="0">
              <a:buNone/>
              <a:defRPr sz="2000"/>
            </a:lvl6pPr>
            <a:lvl7pPr marL="2740461" indent="0">
              <a:buNone/>
              <a:defRPr sz="2000"/>
            </a:lvl7pPr>
            <a:lvl8pPr marL="3197205" indent="0">
              <a:buNone/>
              <a:defRPr sz="2000"/>
            </a:lvl8pPr>
            <a:lvl9pPr marL="365395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6745" indent="0">
              <a:buNone/>
              <a:defRPr sz="1400"/>
            </a:lvl2pPr>
            <a:lvl3pPr marL="913488" indent="0">
              <a:buNone/>
              <a:defRPr sz="1200"/>
            </a:lvl3pPr>
            <a:lvl4pPr marL="1370229" indent="0">
              <a:buNone/>
              <a:defRPr sz="1000"/>
            </a:lvl4pPr>
            <a:lvl5pPr marL="1826974" indent="0">
              <a:buNone/>
              <a:defRPr sz="1000"/>
            </a:lvl5pPr>
            <a:lvl6pPr marL="2283718" indent="0">
              <a:buNone/>
              <a:defRPr sz="1000"/>
            </a:lvl6pPr>
            <a:lvl7pPr marL="2740461" indent="0">
              <a:buNone/>
              <a:defRPr sz="1000"/>
            </a:lvl7pPr>
            <a:lvl8pPr marL="3197205" indent="0">
              <a:buNone/>
              <a:defRPr sz="1000"/>
            </a:lvl8pPr>
            <a:lvl9pPr marL="3653950" indent="0">
              <a:buNone/>
              <a:defRPr sz="1000"/>
            </a:lvl9pPr>
          </a:lstStyle>
          <a:p>
            <a:pPr lvl="0"/>
            <a:r>
              <a:rPr lang="en-US"/>
              <a:t>Click to edit Master text styles</a:t>
            </a:r>
          </a:p>
        </p:txBody>
      </p:sp>
    </p:spTree>
    <p:extLst>
      <p:ext uri="{BB962C8B-B14F-4D97-AF65-F5344CB8AC3E}">
        <p14:creationId xmlns:p14="http://schemas.microsoft.com/office/powerpoint/2010/main" val="33969866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0749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36067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5198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7" y="365125"/>
            <a:ext cx="5800725" cy="55198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6880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15" name="Content Placeholder 13"/>
          <p:cNvSpPr>
            <a:spLocks noGrp="1"/>
          </p:cNvSpPr>
          <p:nvPr>
            <p:ph sz="quarter" idx="15"/>
          </p:nvPr>
        </p:nvSpPr>
        <p:spPr>
          <a:xfrm>
            <a:off x="685800" y="2971800"/>
            <a:ext cx="3657600" cy="27432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13"/>
          <p:cNvSpPr>
            <a:spLocks noGrp="1"/>
          </p:cNvSpPr>
          <p:nvPr>
            <p:ph sz="quarter" idx="16"/>
          </p:nvPr>
        </p:nvSpPr>
        <p:spPr>
          <a:xfrm>
            <a:off x="4800600" y="2971800"/>
            <a:ext cx="3657600" cy="27432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2"/>
          <p:cNvSpPr>
            <a:spLocks noGrp="1"/>
          </p:cNvSpPr>
          <p:nvPr>
            <p:ph type="body" idx="28" hasCustomPrompt="1"/>
          </p:nvPr>
        </p:nvSpPr>
        <p:spPr>
          <a:xfrm>
            <a:off x="685802"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6745" indent="0">
              <a:buNone/>
              <a:defRPr sz="2000" b="1"/>
            </a:lvl2pPr>
            <a:lvl3pPr marL="913488" indent="0">
              <a:buNone/>
              <a:defRPr sz="1800" b="1"/>
            </a:lvl3pPr>
            <a:lvl4pPr marL="1370229" indent="0">
              <a:buNone/>
              <a:defRPr sz="1600" b="1"/>
            </a:lvl4pPr>
            <a:lvl5pPr marL="1826974" indent="0">
              <a:buNone/>
              <a:defRPr sz="1600" b="1"/>
            </a:lvl5pPr>
            <a:lvl6pPr marL="2283718" indent="0">
              <a:buNone/>
              <a:defRPr sz="1600" b="1"/>
            </a:lvl6pPr>
            <a:lvl7pPr marL="2740461" indent="0">
              <a:buNone/>
              <a:defRPr sz="1600" b="1"/>
            </a:lvl7pPr>
            <a:lvl8pPr marL="3197205" indent="0">
              <a:buNone/>
              <a:defRPr sz="1600" b="1"/>
            </a:lvl8pPr>
            <a:lvl9pPr marL="3653950" indent="0">
              <a:buNone/>
              <a:defRPr sz="1600" b="1"/>
            </a:lvl9pPr>
          </a:lstStyle>
          <a:p>
            <a:pPr lvl="0"/>
            <a:r>
              <a:rPr lang="en-US" dirty="0" smtClean="0"/>
              <a:t>click to edit master text styles</a:t>
            </a:r>
          </a:p>
        </p:txBody>
      </p:sp>
      <p:sp>
        <p:nvSpPr>
          <p:cNvPr id="39" name="TextBox 38"/>
          <p:cNvSpPr txBox="1"/>
          <p:nvPr userDrawn="1"/>
        </p:nvSpPr>
        <p:spPr>
          <a:xfrm>
            <a:off x="8165124" y="6585211"/>
            <a:ext cx="293077" cy="127090"/>
          </a:xfrm>
          <a:prstGeom prst="rect">
            <a:avLst/>
          </a:prstGeom>
          <a:noFill/>
        </p:spPr>
        <p:txBody>
          <a:bodyPr wrap="square" lIns="0" tIns="0" rIns="0" bIns="0" rtlCol="0" anchor="b">
            <a:spAutoFit/>
          </a:bodyPr>
          <a:lstStyle/>
          <a:p>
            <a:pPr marL="0" marR="0" lvl="0" indent="0" algn="r" defTabSz="456745" rtl="0" eaLnBrk="1" fontAlgn="auto" latinLnBrk="0" hangingPunct="1">
              <a:lnSpc>
                <a:spcPct val="100000"/>
              </a:lnSpc>
              <a:spcBef>
                <a:spcPts val="0"/>
              </a:spcBef>
              <a:spcAft>
                <a:spcPts val="0"/>
              </a:spcAft>
              <a:buClrTx/>
              <a:buSzTx/>
              <a:buFontTx/>
              <a:buNone/>
              <a:tabLst/>
              <a:defRPr/>
            </a:pPr>
            <a:fld id="{12EB7FDA-3CFA-48E9-9A35-E50E94D3505F}" type="slidenum">
              <a:rPr kumimoji="0" lang="en-US" sz="800" b="0" i="0" u="none" strike="noStrike" kern="1200" cap="none" spc="0" normalizeH="0" baseline="0" noProof="0" smtClean="0">
                <a:ln>
                  <a:noFill/>
                </a:ln>
                <a:solidFill>
                  <a:srgbClr val="44546A">
                    <a:lumMod val="60000"/>
                    <a:lumOff val="40000"/>
                  </a:srgbClr>
                </a:solidFill>
                <a:effectLst/>
                <a:uLnTx/>
                <a:uFillTx/>
                <a:latin typeface="Arial" panose="020B0604020202020204"/>
                <a:ea typeface="+mn-ea"/>
                <a:cs typeface="+mn-cs"/>
              </a:rPr>
              <a:pPr marL="0" marR="0" lvl="0" indent="0" algn="r" defTabSz="456745"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44546A">
                  <a:lumMod val="60000"/>
                  <a:lumOff val="40000"/>
                </a:srgbClr>
              </a:solidFill>
              <a:effectLst/>
              <a:uLnTx/>
              <a:uFillTx/>
              <a:latin typeface="Arial" panose="020B0604020202020204"/>
              <a:ea typeface="+mn-ea"/>
              <a:cs typeface="+mn-cs"/>
            </a:endParaRPr>
          </a:p>
        </p:txBody>
      </p:sp>
      <p:sp>
        <p:nvSpPr>
          <p:cNvPr id="40" name="Text Placeholder 10"/>
          <p:cNvSpPr>
            <a:spLocks noGrp="1"/>
          </p:cNvSpPr>
          <p:nvPr>
            <p:ph type="body" sz="quarter" idx="14" hasCustomPrompt="1"/>
          </p:nvPr>
        </p:nvSpPr>
        <p:spPr>
          <a:xfrm>
            <a:off x="685802" y="6505588"/>
            <a:ext cx="5029200" cy="206711"/>
          </a:xfrm>
        </p:spPr>
        <p:txBody>
          <a:bodyPr wrap="square" anchor="b">
            <a:spAutoFit/>
          </a:bodyPr>
          <a:lstStyle>
            <a:lvl1pPr>
              <a:defRPr sz="800" baseline="0">
                <a:solidFill>
                  <a:schemeClr val="tx2">
                    <a:lumMod val="60000"/>
                    <a:lumOff val="40000"/>
                  </a:schemeClr>
                </a:solidFill>
                <a:latin typeface="+mn-lt"/>
              </a:defRPr>
            </a:lvl1pPr>
          </a:lstStyle>
          <a:p>
            <a:pPr lvl="0"/>
            <a:r>
              <a:rPr lang="en-US" dirty="0" smtClean="0"/>
              <a:t>click to insert source</a:t>
            </a:r>
            <a:endParaRPr lang="en-US" dirty="0"/>
          </a:p>
        </p:txBody>
      </p:sp>
    </p:spTree>
    <p:extLst>
      <p:ext uri="{BB962C8B-B14F-4D97-AF65-F5344CB8AC3E}">
        <p14:creationId xmlns:p14="http://schemas.microsoft.com/office/powerpoint/2010/main" val="113439498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240945" y="177558"/>
            <a:ext cx="2971801" cy="651118"/>
          </a:xfrm>
        </p:spPr>
        <p:txBody>
          <a:bodyPr>
            <a:noAutofit/>
          </a:bodyPr>
          <a:lstStyle>
            <a:lvl1pPr algn="ctr">
              <a:defRPr sz="3200"/>
            </a:lvl1pPr>
          </a:lstStyle>
          <a:p>
            <a:r>
              <a:rPr lang="en-US"/>
              <a:t>Click to edit Master title style</a:t>
            </a:r>
          </a:p>
        </p:txBody>
      </p:sp>
      <p:sp>
        <p:nvSpPr>
          <p:cNvPr id="4" name="Picture Placeholder 3"/>
          <p:cNvSpPr>
            <a:spLocks noGrp="1"/>
          </p:cNvSpPr>
          <p:nvPr>
            <p:ph type="pic" sz="quarter" idx="10"/>
          </p:nvPr>
        </p:nvSpPr>
        <p:spPr>
          <a:xfrm>
            <a:off x="269142" y="1009655"/>
            <a:ext cx="2874108" cy="4019549"/>
          </a:xfrm>
        </p:spPr>
        <p:txBody>
          <a:bodyPr/>
          <a:lstStyle/>
          <a:p>
            <a:r>
              <a:rPr lang="en-US" dirty="0"/>
              <a:t>Click icon to add picture</a:t>
            </a:r>
          </a:p>
        </p:txBody>
      </p:sp>
      <p:sp>
        <p:nvSpPr>
          <p:cNvPr id="7" name="Picture Placeholder 3"/>
          <p:cNvSpPr>
            <a:spLocks noGrp="1"/>
          </p:cNvSpPr>
          <p:nvPr>
            <p:ph type="pic" sz="quarter" idx="11"/>
          </p:nvPr>
        </p:nvSpPr>
        <p:spPr>
          <a:xfrm>
            <a:off x="3240942" y="1000138"/>
            <a:ext cx="2874108" cy="4029073"/>
          </a:xfrm>
        </p:spPr>
        <p:txBody>
          <a:bodyPr/>
          <a:lstStyle/>
          <a:p>
            <a:r>
              <a:rPr lang="en-US" dirty="0"/>
              <a:t>Click icon to add picture</a:t>
            </a:r>
          </a:p>
        </p:txBody>
      </p:sp>
      <p:sp>
        <p:nvSpPr>
          <p:cNvPr id="8" name="Picture Placeholder 3"/>
          <p:cNvSpPr>
            <a:spLocks noGrp="1"/>
          </p:cNvSpPr>
          <p:nvPr>
            <p:ph type="pic" sz="quarter" idx="12"/>
          </p:nvPr>
        </p:nvSpPr>
        <p:spPr>
          <a:xfrm>
            <a:off x="6212744" y="1009655"/>
            <a:ext cx="2721062" cy="4019549"/>
          </a:xfrm>
        </p:spPr>
        <p:txBody>
          <a:bodyPr/>
          <a:lstStyle/>
          <a:p>
            <a:r>
              <a:rPr lang="en-US" dirty="0"/>
              <a:t>Click icon to add picture</a:t>
            </a:r>
          </a:p>
        </p:txBody>
      </p:sp>
      <p:sp>
        <p:nvSpPr>
          <p:cNvPr id="12" name="Rectangle 11"/>
          <p:cNvSpPr/>
          <p:nvPr userDrawn="1"/>
        </p:nvSpPr>
        <p:spPr>
          <a:xfrm>
            <a:off x="269143" y="5093921"/>
            <a:ext cx="8664662" cy="659180"/>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lIns="91323" tIns="45664" rIns="91323" bIns="45664" rtlCol="0" anchor="ctr"/>
          <a:lstStyle/>
          <a:p>
            <a:pPr marL="0" marR="0" lvl="0" indent="0" algn="ctr" defTabSz="91322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Footer Placeholder 2"/>
          <p:cNvSpPr txBox="1">
            <a:spLocks/>
          </p:cNvSpPr>
          <p:nvPr userDrawn="1"/>
        </p:nvSpPr>
        <p:spPr>
          <a:xfrm>
            <a:off x="189735" y="6366615"/>
            <a:ext cx="7757641" cy="365125"/>
          </a:xfrm>
          <a:prstGeom prst="rect">
            <a:avLst/>
          </a:prstGeom>
        </p:spPr>
        <p:txBody>
          <a:bodyPr vert="horz" lIns="91310" tIns="45658" rIns="91310" bIns="45658" rtlCol="0">
            <a:normAutofit fontScale="32500" lnSpcReduction="20000"/>
          </a:bodyPr>
          <a:lstStyle>
            <a:lvl1pPr marL="304472" indent="-304472" algn="l" defTabSz="1217889" rtl="0" eaLnBrk="1" latinLnBrk="0" hangingPunct="1">
              <a:lnSpc>
                <a:spcPct val="90000"/>
              </a:lnSpc>
              <a:spcBef>
                <a:spcPts val="1332"/>
              </a:spcBef>
              <a:buFont typeface="Arial" panose="020B0604020202020204" pitchFamily="34" charset="0"/>
              <a:buChar char="•"/>
              <a:defRPr sz="3700" kern="1200">
                <a:solidFill>
                  <a:schemeClr val="tx2"/>
                </a:solidFill>
                <a:latin typeface="+mn-lt"/>
                <a:ea typeface="+mn-ea"/>
                <a:cs typeface="+mn-cs"/>
              </a:defRPr>
            </a:lvl1pPr>
            <a:lvl2pPr marL="913417" indent="-304472" algn="l" defTabSz="1217889" rtl="0" eaLnBrk="1" latinLnBrk="0" hangingPunct="1">
              <a:lnSpc>
                <a:spcPct val="90000"/>
              </a:lnSpc>
              <a:spcBef>
                <a:spcPts val="666"/>
              </a:spcBef>
              <a:buFont typeface="Arial" panose="020B0604020202020204" pitchFamily="34" charset="0"/>
              <a:buChar char="•"/>
              <a:defRPr sz="3200" kern="1200">
                <a:solidFill>
                  <a:schemeClr val="accent5"/>
                </a:solidFill>
                <a:latin typeface="+mn-lt"/>
                <a:ea typeface="+mn-ea"/>
                <a:cs typeface="+mn-cs"/>
              </a:defRPr>
            </a:lvl2pPr>
            <a:lvl3pPr marL="1522362" indent="-304472" algn="l" defTabSz="1217889" rtl="0" eaLnBrk="1" latinLnBrk="0" hangingPunct="1">
              <a:lnSpc>
                <a:spcPct val="90000"/>
              </a:lnSpc>
              <a:spcBef>
                <a:spcPts val="666"/>
              </a:spcBef>
              <a:buFont typeface="Arial" panose="020B0604020202020204" pitchFamily="34" charset="0"/>
              <a:buChar char="•"/>
              <a:defRPr sz="2700" kern="1200">
                <a:solidFill>
                  <a:schemeClr val="accent3"/>
                </a:solidFill>
                <a:latin typeface="+mn-lt"/>
                <a:ea typeface="+mn-ea"/>
                <a:cs typeface="+mn-cs"/>
              </a:defRPr>
            </a:lvl3pPr>
            <a:lvl4pPr marL="2131306" indent="-304472" algn="l" defTabSz="1217889" rtl="0" eaLnBrk="1" latinLnBrk="0" hangingPunct="1">
              <a:lnSpc>
                <a:spcPct val="90000"/>
              </a:lnSpc>
              <a:spcBef>
                <a:spcPts val="666"/>
              </a:spcBef>
              <a:buFont typeface="Arial" panose="020B0604020202020204" pitchFamily="34" charset="0"/>
              <a:buChar char="•"/>
              <a:defRPr sz="2400" kern="1200">
                <a:solidFill>
                  <a:schemeClr val="bg2"/>
                </a:solidFill>
                <a:latin typeface="+mn-lt"/>
                <a:ea typeface="+mn-ea"/>
                <a:cs typeface="+mn-cs"/>
              </a:defRPr>
            </a:lvl4pPr>
            <a:lvl5pPr marL="2740251" indent="-304472" algn="l" defTabSz="1217889" rtl="0" eaLnBrk="1" latinLnBrk="0" hangingPunct="1">
              <a:lnSpc>
                <a:spcPct val="90000"/>
              </a:lnSpc>
              <a:spcBef>
                <a:spcPts val="666"/>
              </a:spcBef>
              <a:buFont typeface="Arial" panose="020B0604020202020204" pitchFamily="34" charset="0"/>
              <a:buChar char="•"/>
              <a:defRPr sz="2400" kern="1200">
                <a:solidFill>
                  <a:schemeClr val="accent4"/>
                </a:solidFill>
                <a:latin typeface="+mn-lt"/>
                <a:ea typeface="+mn-ea"/>
                <a:cs typeface="+mn-cs"/>
              </a:defRPr>
            </a:lvl5pPr>
            <a:lvl6pPr marL="3349196" indent="-304472" algn="l" defTabSz="1217889" rtl="0" eaLnBrk="1" latinLnBrk="0" hangingPunct="1">
              <a:lnSpc>
                <a:spcPct val="90000"/>
              </a:lnSpc>
              <a:spcBef>
                <a:spcPts val="666"/>
              </a:spcBef>
              <a:buFont typeface="Arial" panose="020B0604020202020204" pitchFamily="34" charset="0"/>
              <a:buChar char="•"/>
              <a:defRPr sz="2400" kern="1200">
                <a:solidFill>
                  <a:schemeClr val="tx1"/>
                </a:solidFill>
                <a:latin typeface="+mn-lt"/>
                <a:ea typeface="+mn-ea"/>
                <a:cs typeface="+mn-cs"/>
              </a:defRPr>
            </a:lvl6pPr>
            <a:lvl7pPr marL="3958140" indent="-304472" algn="l" defTabSz="1217889" rtl="0" eaLnBrk="1" latinLnBrk="0" hangingPunct="1">
              <a:lnSpc>
                <a:spcPct val="90000"/>
              </a:lnSpc>
              <a:spcBef>
                <a:spcPts val="666"/>
              </a:spcBef>
              <a:buFont typeface="Arial" panose="020B0604020202020204" pitchFamily="34" charset="0"/>
              <a:buChar char="•"/>
              <a:defRPr sz="2400" kern="1200">
                <a:solidFill>
                  <a:schemeClr val="tx1"/>
                </a:solidFill>
                <a:latin typeface="+mn-lt"/>
                <a:ea typeface="+mn-ea"/>
                <a:cs typeface="+mn-cs"/>
              </a:defRPr>
            </a:lvl7pPr>
            <a:lvl8pPr marL="4567085" indent="-304472" algn="l" defTabSz="1217889" rtl="0" eaLnBrk="1" latinLnBrk="0" hangingPunct="1">
              <a:lnSpc>
                <a:spcPct val="90000"/>
              </a:lnSpc>
              <a:spcBef>
                <a:spcPts val="666"/>
              </a:spcBef>
              <a:buFont typeface="Arial" panose="020B0604020202020204" pitchFamily="34" charset="0"/>
              <a:buChar char="•"/>
              <a:defRPr sz="2400" kern="1200">
                <a:solidFill>
                  <a:schemeClr val="tx1"/>
                </a:solidFill>
                <a:latin typeface="+mn-lt"/>
                <a:ea typeface="+mn-ea"/>
                <a:cs typeface="+mn-cs"/>
              </a:defRPr>
            </a:lvl8pPr>
            <a:lvl9pPr marL="5176030" indent="-304472" algn="l" defTabSz="1217889" rtl="0" eaLnBrk="1" latinLnBrk="0" hangingPunct="1">
              <a:lnSpc>
                <a:spcPct val="90000"/>
              </a:lnSpc>
              <a:spcBef>
                <a:spcPts val="666"/>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217889" rtl="0" eaLnBrk="1" fontAlgn="auto" latinLnBrk="0" hangingPunct="1">
              <a:lnSpc>
                <a:spcPct val="90000"/>
              </a:lnSpc>
              <a:spcBef>
                <a:spcPts val="1332"/>
              </a:spcBef>
              <a:spcAft>
                <a:spcPts val="0"/>
              </a:spcAft>
              <a:buClrTx/>
              <a:buSzTx/>
              <a:buFont typeface="Arial" panose="020B0604020202020204" pitchFamily="34" charset="0"/>
              <a:buNone/>
              <a:tabLst/>
              <a:defRPr/>
            </a:pPr>
            <a:r>
              <a:rPr kumimoji="0" lang="en-US" sz="3700" b="0" i="0" u="none" strike="noStrike" kern="1200" cap="none" spc="0" normalizeH="0" baseline="0" noProof="0" dirty="0" smtClean="0">
                <a:ln>
                  <a:noFill/>
                </a:ln>
                <a:solidFill>
                  <a:srgbClr val="9FA1A4">
                    <a:lumMod val="50000"/>
                  </a:srgbClr>
                </a:solidFill>
                <a:effectLst/>
                <a:uLnTx/>
                <a:uFillTx/>
                <a:latin typeface="Arial" panose="020B0604020202020204"/>
                <a:ea typeface="+mn-ea"/>
                <a:cs typeface="+mn-cs"/>
              </a:rPr>
              <a:t>© All rights reserved. No utilization or reproduction of this material is allowed without the written permission of CSH.</a:t>
            </a:r>
            <a:endParaRPr kumimoji="0" lang="en-US" sz="3700" b="0" i="0" u="none" strike="noStrike" kern="1200" cap="none" spc="0" normalizeH="0" baseline="0" noProof="0" dirty="0">
              <a:ln>
                <a:noFill/>
              </a:ln>
              <a:solidFill>
                <a:srgbClr val="9FA1A4">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0944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240942" y="177558"/>
            <a:ext cx="2971801" cy="651118"/>
          </a:xfrm>
        </p:spPr>
        <p:txBody>
          <a:bodyPr>
            <a:noAutofit/>
          </a:bodyPr>
          <a:lstStyle>
            <a:lvl1pPr algn="ctr">
              <a:defRPr sz="2400"/>
            </a:lvl1pPr>
          </a:lstStyle>
          <a:p>
            <a:r>
              <a:rPr lang="en-US"/>
              <a:t>Click to edit Master title style</a:t>
            </a:r>
          </a:p>
        </p:txBody>
      </p:sp>
      <p:sp>
        <p:nvSpPr>
          <p:cNvPr id="4" name="Picture Placeholder 3"/>
          <p:cNvSpPr>
            <a:spLocks noGrp="1"/>
          </p:cNvSpPr>
          <p:nvPr>
            <p:ph type="pic" sz="quarter" idx="10"/>
          </p:nvPr>
        </p:nvSpPr>
        <p:spPr>
          <a:xfrm>
            <a:off x="269142" y="1009653"/>
            <a:ext cx="2874108" cy="4019549"/>
          </a:xfrm>
        </p:spPr>
        <p:txBody>
          <a:bodyPr/>
          <a:lstStyle/>
          <a:p>
            <a:r>
              <a:rPr lang="en-US"/>
              <a:t>Click icon to add picture</a:t>
            </a:r>
          </a:p>
        </p:txBody>
      </p:sp>
      <p:sp>
        <p:nvSpPr>
          <p:cNvPr id="7" name="Picture Placeholder 3"/>
          <p:cNvSpPr>
            <a:spLocks noGrp="1"/>
          </p:cNvSpPr>
          <p:nvPr>
            <p:ph type="pic" sz="quarter" idx="11"/>
          </p:nvPr>
        </p:nvSpPr>
        <p:spPr>
          <a:xfrm>
            <a:off x="3240942" y="1000129"/>
            <a:ext cx="2874108" cy="4029073"/>
          </a:xfrm>
        </p:spPr>
        <p:txBody>
          <a:bodyPr/>
          <a:lstStyle/>
          <a:p>
            <a:r>
              <a:rPr lang="en-US"/>
              <a:t>Click icon to add picture</a:t>
            </a:r>
          </a:p>
        </p:txBody>
      </p:sp>
      <p:sp>
        <p:nvSpPr>
          <p:cNvPr id="8" name="Picture Placeholder 3"/>
          <p:cNvSpPr>
            <a:spLocks noGrp="1"/>
          </p:cNvSpPr>
          <p:nvPr>
            <p:ph type="pic" sz="quarter" idx="12"/>
          </p:nvPr>
        </p:nvSpPr>
        <p:spPr>
          <a:xfrm>
            <a:off x="6212743" y="1009653"/>
            <a:ext cx="2721062" cy="4019549"/>
          </a:xfrm>
        </p:spPr>
        <p:txBody>
          <a:bodyPr/>
          <a:lstStyle/>
          <a:p>
            <a:r>
              <a:rPr lang="en-US"/>
              <a:t>Click icon to add picture</a:t>
            </a:r>
          </a:p>
        </p:txBody>
      </p:sp>
      <p:sp>
        <p:nvSpPr>
          <p:cNvPr id="12" name="Rectangle 11"/>
          <p:cNvSpPr/>
          <p:nvPr userDrawn="1"/>
        </p:nvSpPr>
        <p:spPr>
          <a:xfrm>
            <a:off x="269143" y="5093921"/>
            <a:ext cx="8664662" cy="659180"/>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216969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theme" Target="../theme/theme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theme" Target="../theme/theme7.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Rectangle 38"/>
          <p:cNvSpPr/>
          <p:nvPr userDrawn="1"/>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10" name="Rectangle 4"/>
          <p:cNvSpPr>
            <a:spLocks noGrp="1" noChangeArrowheads="1"/>
          </p:cNvSpPr>
          <p:nvPr>
            <p:ph type="body" idx="1"/>
          </p:nvPr>
        </p:nvSpPr>
        <p:spPr bwMode="auto">
          <a:xfrm>
            <a:off x="7620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26" name="Picture 25" descr="CSH_Color_tag.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27"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fld id="{E2B764D5-3AB2-694F-8B89-2C77F41AEE37}" type="slidenum">
              <a:rPr lang="en-US" smtClean="0"/>
              <a:pPr/>
              <a:t>‹#›</a:t>
            </a:fld>
            <a:endParaRPr lang="en-US" dirty="0"/>
          </a:p>
        </p:txBody>
      </p:sp>
      <p:sp>
        <p:nvSpPr>
          <p:cNvPr id="24" name="Rectangle 23"/>
          <p:cNvSpPr/>
          <p:nvPr userDrawn="1"/>
        </p:nvSpPr>
        <p:spPr bwMode="auto">
          <a:xfrm>
            <a:off x="0" y="228600"/>
            <a:ext cx="9144000" cy="990600"/>
          </a:xfrm>
          <a:prstGeom prst="rect">
            <a:avLst/>
          </a:prstGeom>
          <a:solidFill>
            <a:srgbClr val="0081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29" name="Rectangle 3"/>
          <p:cNvSpPr>
            <a:spLocks noGrp="1" noChangeArrowheads="1"/>
          </p:cNvSpPr>
          <p:nvPr>
            <p:ph type="title"/>
          </p:nvPr>
        </p:nvSpPr>
        <p:spPr bwMode="auto">
          <a:xfrm>
            <a:off x="685800" y="457200"/>
            <a:ext cx="7162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a:t>
            </a:r>
          </a:p>
        </p:txBody>
      </p:sp>
      <p:sp>
        <p:nvSpPr>
          <p:cNvPr id="30" name="Rectangle 29"/>
          <p:cNvSpPr/>
          <p:nvPr userDrawn="1"/>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31" name="Rectangle 30"/>
          <p:cNvSpPr/>
          <p:nvPr userDrawn="1"/>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32" name="Rectangle 31"/>
          <p:cNvSpPr/>
          <p:nvPr userDrawn="1"/>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33" name="Rectangle 32"/>
          <p:cNvSpPr/>
          <p:nvPr userDrawn="1"/>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34" name="Rectangle 33"/>
          <p:cNvSpPr/>
          <p:nvPr userDrawn="1"/>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35" name="Rectangle 34"/>
          <p:cNvSpPr/>
          <p:nvPr userDrawn="1"/>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36" name="Rectangle 35"/>
          <p:cNvSpPr/>
          <p:nvPr userDrawn="1"/>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37" name="Rectangle 36"/>
          <p:cNvSpPr/>
          <p:nvPr userDrawn="1"/>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38" name="Rectangle 37"/>
          <p:cNvSpPr/>
          <p:nvPr userDrawn="1"/>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cxnSp>
        <p:nvCxnSpPr>
          <p:cNvPr id="28" name="Straight Connector 27"/>
          <p:cNvCxnSpPr/>
          <p:nvPr userDrawn="1"/>
        </p:nvCxnSpPr>
        <p:spPr bwMode="auto">
          <a:xfrm>
            <a:off x="609600" y="0"/>
            <a:ext cx="0" cy="6629400"/>
          </a:xfrm>
          <a:prstGeom prst="line">
            <a:avLst/>
          </a:prstGeom>
          <a:solidFill>
            <a:schemeClr val="accent1"/>
          </a:solidFill>
          <a:ln w="3175" cap="flat" cmpd="sng" algn="ctr">
            <a:solidFill>
              <a:srgbClr val="999999"/>
            </a:solidFill>
            <a:prstDash val="solid"/>
            <a:round/>
            <a:headEnd type="none" w="med" len="med"/>
            <a:tailEnd type="none" w="med" len="med"/>
          </a:ln>
          <a:effectLst/>
        </p:spPr>
      </p:cxnSp>
    </p:spTree>
    <p:extLst>
      <p:ext uri="{BB962C8B-B14F-4D97-AF65-F5344CB8AC3E}">
        <p14:creationId xmlns:p14="http://schemas.microsoft.com/office/powerpoint/2010/main" val="944073587"/>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457200" rtl="0" eaLnBrk="1" latinLnBrk="0" hangingPunct="1">
        <a:spcBef>
          <a:spcPct val="0"/>
        </a:spcBef>
        <a:buNone/>
        <a:defRPr sz="2800" b="0" i="0" kern="1200">
          <a:solidFill>
            <a:schemeClr val="bg1"/>
          </a:solidFill>
          <a:latin typeface="Century Schoolbook"/>
          <a:ea typeface="+mj-ea"/>
          <a:cs typeface="Century Schoolbook"/>
        </a:defRPr>
      </a:lvl1pPr>
    </p:titleStyle>
    <p:bodyStyle>
      <a:lvl1pPr marL="342900" indent="-342900" algn="l" defTabSz="457200" rtl="0" eaLnBrk="1" latinLnBrk="0" hangingPunct="1">
        <a:spcBef>
          <a:spcPct val="20000"/>
        </a:spcBef>
        <a:buClr>
          <a:srgbClr val="9FA1A4"/>
        </a:buClr>
        <a:buFont typeface="Wingdings" charset="2"/>
        <a:buChar char="§"/>
        <a:defRPr sz="1800" b="1" kern="1200">
          <a:solidFill>
            <a:srgbClr val="0081C6"/>
          </a:solidFill>
          <a:latin typeface="Century Schoolbook"/>
          <a:ea typeface="+mn-ea"/>
          <a:cs typeface="Century Schoolbook"/>
        </a:defRPr>
      </a:lvl1pPr>
      <a:lvl2pPr marL="742950" indent="-285750" algn="l" defTabSz="457200" rtl="0" eaLnBrk="1" latinLnBrk="0" hangingPunct="1">
        <a:spcBef>
          <a:spcPct val="20000"/>
        </a:spcBef>
        <a:buClr>
          <a:srgbClr val="9FA1A4"/>
        </a:buClr>
        <a:buSzPct val="50000"/>
        <a:buFont typeface="Wingdings" charset="2"/>
        <a:buChar char=""/>
        <a:defRPr sz="1800" b="1" kern="1200">
          <a:solidFill>
            <a:srgbClr val="0081C6"/>
          </a:solidFill>
          <a:latin typeface="Century Schoolbook"/>
          <a:ea typeface="+mn-ea"/>
          <a:cs typeface="Century Schoolbook"/>
        </a:defRPr>
      </a:lvl2pPr>
      <a:lvl3pPr marL="1143000" indent="-228600" algn="l" defTabSz="457200" rtl="0" eaLnBrk="1" latinLnBrk="0" hangingPunct="1">
        <a:spcBef>
          <a:spcPct val="20000"/>
        </a:spcBef>
        <a:buClr>
          <a:schemeClr val="bg1">
            <a:lumMod val="75000"/>
          </a:schemeClr>
        </a:buClr>
        <a:buSzPct val="100000"/>
        <a:buFont typeface="Wingdings" charset="2"/>
        <a:buChar char="§"/>
        <a:defRPr sz="1800" b="1" kern="1200">
          <a:solidFill>
            <a:srgbClr val="0081C6"/>
          </a:solidFill>
          <a:latin typeface="Century Schoolbook"/>
          <a:ea typeface="+mn-ea"/>
          <a:cs typeface="Century Schoolbook"/>
        </a:defRPr>
      </a:lvl3pPr>
      <a:lvl4pPr marL="1600200" indent="-228600" algn="l" defTabSz="457200" rtl="0" eaLnBrk="1" latinLnBrk="0" hangingPunct="1">
        <a:spcBef>
          <a:spcPct val="20000"/>
        </a:spcBef>
        <a:buClr>
          <a:schemeClr val="bg1">
            <a:lumMod val="85000"/>
          </a:schemeClr>
        </a:buClr>
        <a:buFont typeface="Wingdings" charset="2"/>
        <a:buChar char="§"/>
        <a:defRPr sz="1800" b="1" kern="1200">
          <a:solidFill>
            <a:srgbClr val="0081C6"/>
          </a:solidFill>
          <a:latin typeface="Century Schoolbook"/>
          <a:ea typeface="+mn-ea"/>
          <a:cs typeface="Century Schoolbook"/>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5" name="Rectangle 34"/>
          <p:cNvSpPr/>
          <p:nvPr/>
        </p:nvSpPr>
        <p:spPr bwMode="auto">
          <a:xfrm>
            <a:off x="0" y="1295400"/>
            <a:ext cx="9144000" cy="4648200"/>
          </a:xfrm>
          <a:prstGeom prst="rect">
            <a:avLst/>
          </a:prstGeom>
          <a:solidFill>
            <a:schemeClr val="bg1">
              <a:lumMod val="95000"/>
              <a:alpha val="8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9" name="Rectangle 8"/>
          <p:cNvSpPr/>
          <p:nvPr/>
        </p:nvSpPr>
        <p:spPr bwMode="auto">
          <a:xfrm>
            <a:off x="0" y="228600"/>
            <a:ext cx="9144000" cy="990600"/>
          </a:xfrm>
          <a:prstGeom prst="rect">
            <a:avLst/>
          </a:prstGeom>
          <a:solidFill>
            <a:srgbClr val="F8971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1027" name="Rectangle 3"/>
          <p:cNvSpPr>
            <a:spLocks noGrp="1" noChangeArrowheads="1"/>
          </p:cNvSpPr>
          <p:nvPr>
            <p:ph type="title"/>
          </p:nvPr>
        </p:nvSpPr>
        <p:spPr bwMode="auto">
          <a:xfrm>
            <a:off x="609600" y="457200"/>
            <a:ext cx="7315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a:t>
            </a:r>
          </a:p>
        </p:txBody>
      </p:sp>
      <p:sp>
        <p:nvSpPr>
          <p:cNvPr id="1028" name="Rectangle 4"/>
          <p:cNvSpPr>
            <a:spLocks noGrp="1" noChangeArrowheads="1"/>
          </p:cNvSpPr>
          <p:nvPr>
            <p:ph type="body" idx="1"/>
          </p:nvPr>
        </p:nvSpPr>
        <p:spPr bwMode="auto">
          <a:xfrm>
            <a:off x="609600" y="1676400"/>
            <a:ext cx="75438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3" name="Picture 2" descr="CSH_Color_tag.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4200" y="6096000"/>
            <a:ext cx="1269570" cy="542787"/>
          </a:xfrm>
          <a:prstGeom prst="rect">
            <a:avLst/>
          </a:prstGeom>
        </p:spPr>
      </p:pic>
      <p:sp>
        <p:nvSpPr>
          <p:cNvPr id="6" name="Slide Number Placeholder 5"/>
          <p:cNvSpPr>
            <a:spLocks noGrp="1"/>
          </p:cNvSpPr>
          <p:nvPr>
            <p:ph type="sldNum" sz="quarter" idx="4"/>
          </p:nvPr>
        </p:nvSpPr>
        <p:spPr>
          <a:xfrm>
            <a:off x="812800" y="6248400"/>
            <a:ext cx="2667000" cy="365125"/>
          </a:xfrm>
          <a:prstGeom prst="rect">
            <a:avLst/>
          </a:prstGeom>
        </p:spPr>
        <p:txBody>
          <a:bodyPr vert="horz" lIns="91440" tIns="45720" rIns="91440" bIns="45720" rtlCol="0" anchor="ctr"/>
          <a:lstStyle>
            <a:lvl1pPr algn="l">
              <a:defRPr sz="1100" b="0" i="1">
                <a:solidFill>
                  <a:srgbClr val="9FA1A4"/>
                </a:solidFill>
                <a:latin typeface="Century Schoolbook"/>
                <a:cs typeface="Century Schoolbook"/>
              </a:defRPr>
            </a:lvl1pPr>
          </a:lstStyle>
          <a:p>
            <a:pPr eaLnBrk="1" fontAlgn="auto" hangingPunct="1">
              <a:spcBef>
                <a:spcPts val="0"/>
              </a:spcBef>
              <a:spcAft>
                <a:spcPts val="0"/>
              </a:spcAft>
            </a:pPr>
            <a:fld id="{87D8D973-AF2A-014E-82FA-593DB8703A51}" type="slidenum">
              <a:rPr lang="en-US" smtClean="0">
                <a:solidFill>
                  <a:prstClr val="black">
                    <a:tint val="75000"/>
                  </a:prstClr>
                </a:solidFill>
              </a:rPr>
              <a:pPr eaLnBrk="1" fontAlgn="auto" hangingPunct="1">
                <a:spcBef>
                  <a:spcPts val="0"/>
                </a:spcBef>
                <a:spcAft>
                  <a:spcPts val="0"/>
                </a:spcAft>
              </a:pPr>
              <a:t>‹#›</a:t>
            </a:fld>
            <a:endParaRPr lang="en-US">
              <a:solidFill>
                <a:prstClr val="black">
                  <a:tint val="75000"/>
                </a:prstClr>
              </a:solidFill>
            </a:endParaRPr>
          </a:p>
        </p:txBody>
      </p:sp>
      <p:sp>
        <p:nvSpPr>
          <p:cNvPr id="12" name="Rectangle 11"/>
          <p:cNvSpPr/>
          <p:nvPr/>
        </p:nvSpPr>
        <p:spPr bwMode="auto">
          <a:xfrm>
            <a:off x="-1" y="304800"/>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13" name="Rectangle 12"/>
          <p:cNvSpPr/>
          <p:nvPr/>
        </p:nvSpPr>
        <p:spPr bwMode="auto">
          <a:xfrm>
            <a:off x="2514600" y="533400"/>
            <a:ext cx="6629400" cy="1524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14" name="Rectangle 13"/>
          <p:cNvSpPr/>
          <p:nvPr/>
        </p:nvSpPr>
        <p:spPr bwMode="auto">
          <a:xfrm>
            <a:off x="838200" y="1066800"/>
            <a:ext cx="8305800" cy="1524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15" name="Rectangle 14"/>
          <p:cNvSpPr/>
          <p:nvPr/>
        </p:nvSpPr>
        <p:spPr bwMode="auto">
          <a:xfrm>
            <a:off x="0" y="1143000"/>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16" name="Rectangle 15"/>
          <p:cNvSpPr/>
          <p:nvPr/>
        </p:nvSpPr>
        <p:spPr bwMode="auto">
          <a:xfrm>
            <a:off x="0" y="457200"/>
            <a:ext cx="7620000" cy="3048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17" name="Rectangle 16"/>
          <p:cNvSpPr/>
          <p:nvPr/>
        </p:nvSpPr>
        <p:spPr bwMode="auto">
          <a:xfrm>
            <a:off x="6019800" y="228600"/>
            <a:ext cx="3124200" cy="719667"/>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18" name="Rectangle 17"/>
          <p:cNvSpPr/>
          <p:nvPr/>
        </p:nvSpPr>
        <p:spPr bwMode="auto">
          <a:xfrm>
            <a:off x="3733800" y="838200"/>
            <a:ext cx="5410200" cy="3810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19" name="Rectangle 18"/>
          <p:cNvSpPr/>
          <p:nvPr/>
        </p:nvSpPr>
        <p:spPr bwMode="auto">
          <a:xfrm>
            <a:off x="0" y="228600"/>
            <a:ext cx="5410200" cy="381001"/>
          </a:xfrm>
          <a:prstGeom prst="rect">
            <a:avLst/>
          </a:prstGeom>
          <a:solidFill>
            <a:schemeClr val="bg1">
              <a:alpha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sp>
        <p:nvSpPr>
          <p:cNvPr id="22" name="Rectangle 21"/>
          <p:cNvSpPr/>
          <p:nvPr/>
        </p:nvSpPr>
        <p:spPr bwMode="auto">
          <a:xfrm>
            <a:off x="5257800" y="990600"/>
            <a:ext cx="3886200" cy="228600"/>
          </a:xfrm>
          <a:prstGeom prst="rect">
            <a:avLst/>
          </a:prstGeom>
          <a:solidFill>
            <a:schemeClr val="bg1">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prstClr val="black"/>
              </a:solidFill>
            </a:endParaRPr>
          </a:p>
        </p:txBody>
      </p:sp>
      <p:cxnSp>
        <p:nvCxnSpPr>
          <p:cNvPr id="29" name="Straight Connector 28"/>
          <p:cNvCxnSpPr/>
          <p:nvPr/>
        </p:nvCxnSpPr>
        <p:spPr bwMode="auto">
          <a:xfrm>
            <a:off x="609600" y="0"/>
            <a:ext cx="0" cy="6629400"/>
          </a:xfrm>
          <a:prstGeom prst="line">
            <a:avLst/>
          </a:prstGeom>
          <a:solidFill>
            <a:schemeClr val="accent1"/>
          </a:solidFill>
          <a:ln w="31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424028993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transition advTm="10000"/>
  <p:timing>
    <p:tnLst>
      <p:par>
        <p:cTn id="1" dur="indefinite" restart="never" nodeType="tmRoot"/>
      </p:par>
    </p:tnLst>
  </p:timing>
  <p:hf hdr="0" ftr="0"/>
  <p:txStyles>
    <p:titleStyle>
      <a:lvl1pPr marL="460375" indent="-341313" algn="l" rtl="0" eaLnBrk="1" fontAlgn="base" hangingPunct="1">
        <a:spcBef>
          <a:spcPct val="0"/>
        </a:spcBef>
        <a:spcAft>
          <a:spcPct val="0"/>
        </a:spcAft>
        <a:defRPr sz="2800" b="0" baseline="0">
          <a:solidFill>
            <a:schemeClr val="bg1"/>
          </a:solidFill>
          <a:latin typeface="Century Schoolbook"/>
          <a:ea typeface="+mj-ea"/>
          <a:cs typeface="Century Schoolbook"/>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461963" indent="-342900" algn="l" rtl="0" eaLnBrk="1" fontAlgn="base" hangingPunct="1">
        <a:spcBef>
          <a:spcPct val="20000"/>
        </a:spcBef>
        <a:spcAft>
          <a:spcPct val="0"/>
        </a:spcAft>
        <a:buClr>
          <a:srgbClr val="9FA1A4"/>
        </a:buClr>
        <a:buSzPct val="100000"/>
        <a:buFont typeface="Wingdings" charset="2"/>
        <a:buChar char="§"/>
        <a:defRPr sz="1600" b="1" i="0">
          <a:solidFill>
            <a:srgbClr val="0081C6"/>
          </a:solidFill>
          <a:latin typeface="Century Schoolbook"/>
          <a:ea typeface="+mn-ea"/>
          <a:cs typeface="Century Schoolbook"/>
        </a:defRPr>
      </a:lvl1pPr>
      <a:lvl2pPr marL="736600" indent="-285750" algn="l" rtl="0" eaLnBrk="1" fontAlgn="base" hangingPunct="1">
        <a:spcBef>
          <a:spcPct val="20000"/>
        </a:spcBef>
        <a:spcAft>
          <a:spcPct val="0"/>
        </a:spcAft>
        <a:buClr>
          <a:srgbClr val="9FA1A4"/>
        </a:buClr>
        <a:buSzPct val="50000"/>
        <a:buFont typeface="Wingdings" charset="2"/>
        <a:buChar char=""/>
        <a:defRPr sz="1600" b="0" i="0">
          <a:solidFill>
            <a:srgbClr val="0081C6"/>
          </a:solidFill>
          <a:latin typeface="Century Schoolbook"/>
          <a:cs typeface="Century Schoolbook"/>
        </a:defRPr>
      </a:lvl2pPr>
      <a:lvl3pPr marL="1143000" indent="-228600" algn="l" rtl="0" eaLnBrk="1" fontAlgn="base" hangingPunct="1">
        <a:spcBef>
          <a:spcPct val="20000"/>
        </a:spcBef>
        <a:spcAft>
          <a:spcPct val="0"/>
        </a:spcAft>
        <a:buClr>
          <a:schemeClr val="bg2">
            <a:lumMod val="40000"/>
            <a:lumOff val="60000"/>
          </a:schemeClr>
        </a:buClr>
        <a:buFont typeface="Wingdings" charset="2"/>
        <a:buChar char="§"/>
        <a:defRPr sz="1600" b="0" i="0">
          <a:solidFill>
            <a:srgbClr val="0081C6"/>
          </a:solidFill>
          <a:latin typeface="Century Schoolbook"/>
          <a:cs typeface="Century Schoolbook"/>
        </a:defRPr>
      </a:lvl3pPr>
      <a:lvl4pPr marL="1600200" indent="-228600" algn="l" rtl="0" eaLnBrk="1" fontAlgn="base" hangingPunct="1">
        <a:spcBef>
          <a:spcPct val="20000"/>
        </a:spcBef>
        <a:spcAft>
          <a:spcPct val="0"/>
        </a:spcAft>
        <a:buClr>
          <a:schemeClr val="bg2">
            <a:lumMod val="20000"/>
            <a:lumOff val="80000"/>
          </a:schemeClr>
        </a:buClr>
        <a:buFont typeface="Wingdings" charset="2"/>
        <a:buChar char="§"/>
        <a:defRPr sz="1600" b="0" i="0">
          <a:solidFill>
            <a:srgbClr val="0081C6"/>
          </a:solidFill>
          <a:latin typeface="Century Schoolbook"/>
          <a:cs typeface="Century Schoolbook"/>
        </a:defRPr>
      </a:lvl4pPr>
      <a:lvl5pPr marL="2114550" indent="-285750" algn="l" rtl="0" eaLnBrk="1" fontAlgn="base" hangingPunct="1">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1" fontAlgn="base" hangingPunct="1">
        <a:spcBef>
          <a:spcPct val="20000"/>
        </a:spcBef>
        <a:spcAft>
          <a:spcPct val="0"/>
        </a:spcAft>
        <a:defRPr sz="2000">
          <a:solidFill>
            <a:schemeClr val="tx1"/>
          </a:solidFill>
          <a:latin typeface="Times" charset="0"/>
        </a:defRPr>
      </a:lvl6pPr>
      <a:lvl7pPr marL="2971800" indent="-228600" algn="l" rtl="0" eaLnBrk="1" fontAlgn="base" hangingPunct="1">
        <a:spcBef>
          <a:spcPct val="20000"/>
        </a:spcBef>
        <a:spcAft>
          <a:spcPct val="0"/>
        </a:spcAft>
        <a:defRPr sz="2000">
          <a:solidFill>
            <a:schemeClr val="tx1"/>
          </a:solidFill>
          <a:latin typeface="Times" charset="0"/>
        </a:defRPr>
      </a:lvl7pPr>
      <a:lvl8pPr marL="3429000" indent="-228600" algn="l" rtl="0" eaLnBrk="1" fontAlgn="base" hangingPunct="1">
        <a:spcBef>
          <a:spcPct val="20000"/>
        </a:spcBef>
        <a:spcAft>
          <a:spcPct val="0"/>
        </a:spcAft>
        <a:defRPr sz="2000">
          <a:solidFill>
            <a:schemeClr val="tx1"/>
          </a:solidFill>
          <a:latin typeface="Times" charset="0"/>
        </a:defRPr>
      </a:lvl8pPr>
      <a:lvl9pPr marL="3886200" indent="-228600" algn="l" rtl="0" eaLnBrk="1" fontAlgn="base" hangingPunct="1">
        <a:spcBef>
          <a:spcPct val="20000"/>
        </a:spcBef>
        <a:spcAft>
          <a:spcPct val="0"/>
        </a:spcAft>
        <a:defRPr sz="2000">
          <a:solidFill>
            <a:schemeClr val="tx1"/>
          </a:solidFill>
          <a:latin typeface="Time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4010241"/>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3"/>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5"/>
        <p:cNvGrpSpPr/>
        <p:nvPr/>
      </p:nvGrpSpPr>
      <p:grpSpPr>
        <a:xfrm>
          <a:off x="0" y="0"/>
          <a:ext cx="0" cy="0"/>
          <a:chOff x="0" y="0"/>
          <a:chExt cx="0" cy="0"/>
        </a:xfrm>
      </p:grpSpPr>
      <p:sp>
        <p:nvSpPr>
          <p:cNvPr id="1136" name="Google Shape;1136;p261"/>
          <p:cNvSpPr/>
          <p:nvPr/>
        </p:nvSpPr>
        <p:spPr>
          <a:xfrm>
            <a:off x="4" y="758952"/>
            <a:ext cx="2582693" cy="5330952"/>
          </a:xfrm>
          <a:prstGeom prst="rect">
            <a:avLst/>
          </a:pr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7" name="Google Shape;1137;p261"/>
          <p:cNvSpPr txBox="1">
            <a:spLocks noGrp="1"/>
          </p:cNvSpPr>
          <p:nvPr>
            <p:ph type="title"/>
          </p:nvPr>
        </p:nvSpPr>
        <p:spPr>
          <a:xfrm>
            <a:off x="189691" y="1123844"/>
            <a:ext cx="2210612" cy="460118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FFFFFF"/>
              </a:buClr>
              <a:buSzPts val="3000"/>
              <a:buFont typeface="Arial"/>
              <a:buNone/>
              <a:defRPr sz="30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8" name="Google Shape;1138;p261"/>
          <p:cNvSpPr/>
          <p:nvPr/>
        </p:nvSpPr>
        <p:spPr>
          <a:xfrm>
            <a:off x="8861898" y="758952"/>
            <a:ext cx="288036" cy="5330952"/>
          </a:xfrm>
          <a:prstGeom prst="rect">
            <a:avLst/>
          </a:prstGeom>
          <a:solidFill>
            <a:srgbClr val="C8C8C8">
              <a:alpha val="49803"/>
            </a:srgb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9" name="Google Shape;1139;p261"/>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lstStyle>
            <a:lvl1pPr marL="457200" marR="0" lvl="0" indent="-349250" algn="l" rtl="0">
              <a:lnSpc>
                <a:spcPct val="90000"/>
              </a:lnSpc>
              <a:spcBef>
                <a:spcPts val="1200"/>
              </a:spcBef>
              <a:spcAft>
                <a:spcPts val="0"/>
              </a:spcAft>
              <a:buClr>
                <a:schemeClr val="accent1"/>
              </a:buClr>
              <a:buSzPts val="1900"/>
              <a:buFont typeface="Noto Sans Symbols"/>
              <a:buChar char="●"/>
              <a:defRPr sz="1900" b="0" i="0" u="none" strike="noStrike" cap="none">
                <a:solidFill>
                  <a:schemeClr val="dk2"/>
                </a:solidFill>
                <a:latin typeface="Arial"/>
                <a:ea typeface="Arial"/>
                <a:cs typeface="Arial"/>
                <a:sym typeface="Arial"/>
              </a:defRPr>
            </a:lvl1pPr>
            <a:lvl2pPr marL="914400" marR="0" lvl="1" indent="-336550" algn="l" rtl="0">
              <a:lnSpc>
                <a:spcPct val="90000"/>
              </a:lnSpc>
              <a:spcBef>
                <a:spcPts val="251"/>
              </a:spcBef>
              <a:spcAft>
                <a:spcPts val="0"/>
              </a:spcAft>
              <a:buClr>
                <a:schemeClr val="accent1"/>
              </a:buClr>
              <a:buSzPts val="1700"/>
              <a:buFont typeface="Noto Sans Symbols"/>
              <a:buChar char="●"/>
              <a:defRPr sz="1700" b="0" i="0" u="none" strike="noStrike" cap="none">
                <a:solidFill>
                  <a:srgbClr val="FABA6A"/>
                </a:solidFill>
                <a:latin typeface="Arial"/>
                <a:ea typeface="Arial"/>
                <a:cs typeface="Arial"/>
                <a:sym typeface="Arial"/>
              </a:defRPr>
            </a:lvl2pPr>
            <a:lvl3pPr marL="1371600" marR="0" lvl="2" indent="-323850" algn="l" rtl="0">
              <a:lnSpc>
                <a:spcPct val="90000"/>
              </a:lnSpc>
              <a:spcBef>
                <a:spcPts val="251"/>
              </a:spcBef>
              <a:spcAft>
                <a:spcPts val="0"/>
              </a:spcAft>
              <a:buClr>
                <a:schemeClr val="accent1"/>
              </a:buClr>
              <a:buSzPts val="1500"/>
              <a:buFont typeface="Noto Sans Symbols"/>
              <a:buChar char="●"/>
              <a:defRPr sz="1500" b="0" i="0" u="none" strike="noStrike" cap="none">
                <a:solidFill>
                  <a:srgbClr val="FABA6A"/>
                </a:solidFill>
                <a:latin typeface="Arial"/>
                <a:ea typeface="Arial"/>
                <a:cs typeface="Arial"/>
                <a:sym typeface="Arial"/>
              </a:defRPr>
            </a:lvl3pPr>
            <a:lvl4pPr marL="1828800" marR="0" lvl="3" indent="-311150" algn="l" rtl="0">
              <a:lnSpc>
                <a:spcPct val="90000"/>
              </a:lnSpc>
              <a:spcBef>
                <a:spcPts val="251"/>
              </a:spcBef>
              <a:spcAft>
                <a:spcPts val="0"/>
              </a:spcAft>
              <a:buClr>
                <a:schemeClr val="accent1"/>
              </a:buClr>
              <a:buSzPts val="1300"/>
              <a:buFont typeface="Noto Sans Symbols"/>
              <a:buChar char="●"/>
              <a:defRPr sz="1300" b="0" i="0" u="none" strike="noStrike" cap="none">
                <a:solidFill>
                  <a:srgbClr val="FABA6A"/>
                </a:solidFill>
                <a:latin typeface="Arial"/>
                <a:ea typeface="Arial"/>
                <a:cs typeface="Arial"/>
                <a:sym typeface="Arial"/>
              </a:defRPr>
            </a:lvl4pPr>
            <a:lvl5pPr marL="2286000" marR="0" lvl="4" indent="-311150" algn="l" rtl="0">
              <a:lnSpc>
                <a:spcPct val="90000"/>
              </a:lnSpc>
              <a:spcBef>
                <a:spcPts val="251"/>
              </a:spcBef>
              <a:spcAft>
                <a:spcPts val="0"/>
              </a:spcAft>
              <a:buClr>
                <a:schemeClr val="accent1"/>
              </a:buClr>
              <a:buSzPts val="1300"/>
              <a:buFont typeface="Noto Sans Symbols"/>
              <a:buChar char="●"/>
              <a:defRPr sz="1300" b="0" i="0" u="none" strike="noStrike" cap="none">
                <a:solidFill>
                  <a:srgbClr val="FABA6A"/>
                </a:solidFill>
                <a:latin typeface="Arial"/>
                <a:ea typeface="Arial"/>
                <a:cs typeface="Arial"/>
                <a:sym typeface="Arial"/>
              </a:defRPr>
            </a:lvl5pPr>
            <a:lvl6pPr marL="2743200" marR="0" lvl="5" indent="-311150" algn="l" rtl="0">
              <a:lnSpc>
                <a:spcPct val="90000"/>
              </a:lnSpc>
              <a:spcBef>
                <a:spcPts val="251"/>
              </a:spcBef>
              <a:spcAft>
                <a:spcPts val="0"/>
              </a:spcAft>
              <a:buClr>
                <a:schemeClr val="accent1"/>
              </a:buClr>
              <a:buSzPts val="1300"/>
              <a:buFont typeface="Noto Sans Symbols"/>
              <a:buChar char="●"/>
              <a:defRPr sz="1300" b="0" i="0" u="none" strike="noStrike" cap="none">
                <a:solidFill>
                  <a:srgbClr val="FABA6A"/>
                </a:solidFill>
                <a:latin typeface="Arial"/>
                <a:ea typeface="Arial"/>
                <a:cs typeface="Arial"/>
                <a:sym typeface="Arial"/>
              </a:defRPr>
            </a:lvl6pPr>
            <a:lvl7pPr marL="3200400" marR="0" lvl="6" indent="-311150" algn="l" rtl="0">
              <a:lnSpc>
                <a:spcPct val="90000"/>
              </a:lnSpc>
              <a:spcBef>
                <a:spcPts val="251"/>
              </a:spcBef>
              <a:spcAft>
                <a:spcPts val="0"/>
              </a:spcAft>
              <a:buClr>
                <a:schemeClr val="accent1"/>
              </a:buClr>
              <a:buSzPts val="1300"/>
              <a:buFont typeface="Noto Sans Symbols"/>
              <a:buChar char="●"/>
              <a:defRPr sz="1300" b="0" i="0" u="none" strike="noStrike" cap="none">
                <a:solidFill>
                  <a:srgbClr val="FABA6A"/>
                </a:solidFill>
                <a:latin typeface="Arial"/>
                <a:ea typeface="Arial"/>
                <a:cs typeface="Arial"/>
                <a:sym typeface="Arial"/>
              </a:defRPr>
            </a:lvl7pPr>
            <a:lvl8pPr marL="3657600" marR="0" lvl="7" indent="-311150" algn="l" rtl="0">
              <a:lnSpc>
                <a:spcPct val="90000"/>
              </a:lnSpc>
              <a:spcBef>
                <a:spcPts val="251"/>
              </a:spcBef>
              <a:spcAft>
                <a:spcPts val="0"/>
              </a:spcAft>
              <a:buClr>
                <a:schemeClr val="accent1"/>
              </a:buClr>
              <a:buSzPts val="1300"/>
              <a:buFont typeface="Noto Sans Symbols"/>
              <a:buChar char="●"/>
              <a:defRPr sz="1300" b="0" i="0" u="none" strike="noStrike" cap="none">
                <a:solidFill>
                  <a:srgbClr val="FABA6A"/>
                </a:solidFill>
                <a:latin typeface="Arial"/>
                <a:ea typeface="Arial"/>
                <a:cs typeface="Arial"/>
                <a:sym typeface="Arial"/>
              </a:defRPr>
            </a:lvl8pPr>
            <a:lvl9pPr marL="4114800" marR="0" lvl="8" indent="-311150" algn="l" rtl="0">
              <a:lnSpc>
                <a:spcPct val="90000"/>
              </a:lnSpc>
              <a:spcBef>
                <a:spcPts val="251"/>
              </a:spcBef>
              <a:spcAft>
                <a:spcPts val="251"/>
              </a:spcAft>
              <a:buClr>
                <a:schemeClr val="accent1"/>
              </a:buClr>
              <a:buSzPts val="1300"/>
              <a:buFont typeface="Noto Sans Symbols"/>
              <a:buChar char="●"/>
              <a:defRPr sz="1300" b="0" i="0" u="none" strike="noStrike" cap="none">
                <a:solidFill>
                  <a:srgbClr val="FABA6A"/>
                </a:solidFill>
                <a:latin typeface="Arial"/>
                <a:ea typeface="Arial"/>
                <a:cs typeface="Arial"/>
                <a:sym typeface="Arial"/>
              </a:defRPr>
            </a:lvl9pPr>
          </a:lstStyle>
          <a:p>
            <a:endParaRPr/>
          </a:p>
        </p:txBody>
      </p:sp>
      <p:sp>
        <p:nvSpPr>
          <p:cNvPr id="1140" name="Google Shape;1140;p261"/>
          <p:cNvSpPr txBox="1">
            <a:spLocks noGrp="1"/>
          </p:cNvSpPr>
          <p:nvPr>
            <p:ph type="ftr" idx="11"/>
          </p:nvPr>
        </p:nvSpPr>
        <p:spPr>
          <a:xfrm>
            <a:off x="189691" y="6366616"/>
            <a:ext cx="743031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600">
                <a:solidFill>
                  <a:srgbClr val="4E5052"/>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685800" eaLnBrk="1" fontAlgn="auto" hangingPunct="1">
              <a:buClr>
                <a:srgbClr val="000000"/>
              </a:buClr>
              <a:defRPr/>
            </a:pPr>
            <a:endParaRPr lang="en-US" kern="0"/>
          </a:p>
        </p:txBody>
      </p:sp>
      <p:pic>
        <p:nvPicPr>
          <p:cNvPr id="1141" name="Google Shape;1141;p261"/>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7675330" y="6248454"/>
            <a:ext cx="1186568" cy="601436"/>
          </a:xfrm>
          <a:prstGeom prst="rect">
            <a:avLst/>
          </a:prstGeom>
          <a:noFill/>
          <a:ln>
            <a:noFill/>
          </a:ln>
        </p:spPr>
      </p:pic>
    </p:spTree>
    <p:extLst>
      <p:ext uri="{BB962C8B-B14F-4D97-AF65-F5344CB8AC3E}">
        <p14:creationId xmlns:p14="http://schemas.microsoft.com/office/powerpoint/2010/main" val="3575658085"/>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90" y="1123840"/>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89689" y="6366612"/>
            <a:ext cx="7430311" cy="365125"/>
          </a:xfrm>
          <a:prstGeom prst="rect">
            <a:avLst/>
          </a:prstGeom>
        </p:spPr>
        <p:txBody>
          <a:bodyPr vert="horz" lIns="91440" tIns="45720" rIns="91440" bIns="45720" rtlCol="0" anchor="ctr"/>
          <a:lstStyle>
            <a:lvl1pPr algn="l">
              <a:defRPr sz="600">
                <a:solidFill>
                  <a:schemeClr val="accent6">
                    <a:lumMod val="50000"/>
                  </a:schemeClr>
                </a:solidFill>
              </a:defRPr>
            </a:lvl1pPr>
          </a:lstStyle>
          <a:p>
            <a:pPr defTabSz="685800" eaLnBrk="1" fontAlgn="auto" hangingPunct="1">
              <a:spcBef>
                <a:spcPts val="0"/>
              </a:spcBef>
              <a:spcAft>
                <a:spcPts val="0"/>
              </a:spcAft>
            </a:pPr>
            <a:r>
              <a:rPr lang="en-US" smtClean="0">
                <a:solidFill>
                  <a:srgbClr val="9FA1A4">
                    <a:lumMod val="50000"/>
                  </a:srgbClr>
                </a:solidFill>
                <a:latin typeface="Arial" panose="020B0604020202020204"/>
              </a:rPr>
              <a:t>© All rights reserved. No utilization or reproduction of this material is allowed without the written permission of CSH.</a:t>
            </a:r>
            <a:endParaRPr lang="en-US">
              <a:solidFill>
                <a:srgbClr val="9FA1A4">
                  <a:lumMod val="50000"/>
                </a:srgbClr>
              </a:solidFill>
              <a:latin typeface="Arial" panose="020B0604020202020204"/>
            </a:endParaRPr>
          </a:p>
        </p:txBody>
      </p:sp>
      <p:pic>
        <p:nvPicPr>
          <p:cNvPr id="4" name="Picture 3"/>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7675330" y="6248454"/>
            <a:ext cx="1186568" cy="601436"/>
          </a:xfrm>
          <a:prstGeom prst="rect">
            <a:avLst/>
          </a:prstGeom>
        </p:spPr>
      </p:pic>
    </p:spTree>
    <p:extLst>
      <p:ext uri="{BB962C8B-B14F-4D97-AF65-F5344CB8AC3E}">
        <p14:creationId xmlns:p14="http://schemas.microsoft.com/office/powerpoint/2010/main" val="166135445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7" r:id="rId23"/>
    <p:sldLayoutId id="2147483798" r:id="rId24"/>
    <p:sldLayoutId id="2147483799" r:id="rId25"/>
    <p:sldLayoutId id="2147483800" r:id="rId26"/>
    <p:sldLayoutId id="2147483801" r:id="rId27"/>
    <p:sldLayoutId id="2147483802" r:id="rId28"/>
  </p:sldLayoutIdLst>
  <p:hf sldNum="0" hdr="0" dt="0"/>
  <p:txStyles>
    <p:titleStyle>
      <a:lvl1pPr algn="l" defTabSz="685800" rtl="0" eaLnBrk="1" latinLnBrk="0" hangingPunct="1">
        <a:lnSpc>
          <a:spcPct val="90000"/>
        </a:lnSpc>
        <a:spcBef>
          <a:spcPct val="0"/>
        </a:spcBef>
        <a:buNone/>
        <a:defRPr sz="225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425" kern="1200">
          <a:solidFill>
            <a:schemeClr val="tx2"/>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75"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125"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975"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2" y="758952"/>
            <a:ext cx="2582693" cy="5330952"/>
          </a:xfrm>
          <a:prstGeom prst="rect">
            <a:avLst/>
          </a:pr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1"/>
          <p:cNvSpPr txBox="1">
            <a:spLocks noGrp="1"/>
          </p:cNvSpPr>
          <p:nvPr>
            <p:ph type="title"/>
          </p:nvPr>
        </p:nvSpPr>
        <p:spPr>
          <a:xfrm>
            <a:off x="189690" y="1123840"/>
            <a:ext cx="2210612" cy="460118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FFFFFF"/>
              </a:buClr>
              <a:buSzPts val="3000"/>
              <a:buFont typeface="Arial"/>
              <a:buNone/>
              <a:defRPr sz="30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p:nvPr/>
        </p:nvSpPr>
        <p:spPr>
          <a:xfrm>
            <a:off x="8861898" y="758952"/>
            <a:ext cx="288036" cy="5330952"/>
          </a:xfrm>
          <a:prstGeom prst="rect">
            <a:avLst/>
          </a:prstGeom>
          <a:solidFill>
            <a:srgbClr val="C8C8C8">
              <a:alpha val="49803"/>
            </a:srgb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1"/>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lstStyle>
            <a:lvl1pPr marL="457200" marR="0" lvl="0" indent="-349250" algn="l" rtl="0">
              <a:lnSpc>
                <a:spcPct val="90000"/>
              </a:lnSpc>
              <a:spcBef>
                <a:spcPts val="1200"/>
              </a:spcBef>
              <a:spcAft>
                <a:spcPts val="0"/>
              </a:spcAft>
              <a:buClr>
                <a:schemeClr val="accent1"/>
              </a:buClr>
              <a:buSzPts val="1900"/>
              <a:buFont typeface="Noto Sans Symbols"/>
              <a:buChar char="●"/>
              <a:defRPr sz="1900" b="0" i="0" u="none" strike="noStrike" cap="none">
                <a:solidFill>
                  <a:schemeClr val="dk2"/>
                </a:solidFill>
                <a:latin typeface="Arial"/>
                <a:ea typeface="Arial"/>
                <a:cs typeface="Arial"/>
                <a:sym typeface="Arial"/>
              </a:defRPr>
            </a:lvl1pPr>
            <a:lvl2pPr marL="914400" marR="0" lvl="1" indent="-336550" algn="l" rtl="0">
              <a:lnSpc>
                <a:spcPct val="90000"/>
              </a:lnSpc>
              <a:spcBef>
                <a:spcPts val="250"/>
              </a:spcBef>
              <a:spcAft>
                <a:spcPts val="0"/>
              </a:spcAft>
              <a:buClr>
                <a:schemeClr val="accent1"/>
              </a:buClr>
              <a:buSzPts val="1700"/>
              <a:buFont typeface="Noto Sans Symbols"/>
              <a:buChar char="●"/>
              <a:defRPr sz="1700" b="0" i="0" u="none" strike="noStrike" cap="none">
                <a:solidFill>
                  <a:srgbClr val="595959"/>
                </a:solidFill>
                <a:latin typeface="Arial"/>
                <a:ea typeface="Arial"/>
                <a:cs typeface="Arial"/>
                <a:sym typeface="Arial"/>
              </a:defRPr>
            </a:lvl2pPr>
            <a:lvl3pPr marL="1371600" marR="0" lvl="2" indent="-323850" algn="l" rtl="0">
              <a:lnSpc>
                <a:spcPct val="90000"/>
              </a:lnSpc>
              <a:spcBef>
                <a:spcPts val="250"/>
              </a:spcBef>
              <a:spcAft>
                <a:spcPts val="0"/>
              </a:spcAft>
              <a:buClr>
                <a:schemeClr val="accent1"/>
              </a:buClr>
              <a:buSzPts val="1500"/>
              <a:buFont typeface="Noto Sans Symbols"/>
              <a:buChar char="●"/>
              <a:defRPr sz="1500" b="0" i="0" u="none" strike="noStrike" cap="none">
                <a:solidFill>
                  <a:srgbClr val="595959"/>
                </a:solidFill>
                <a:latin typeface="Arial"/>
                <a:ea typeface="Arial"/>
                <a:cs typeface="Arial"/>
                <a:sym typeface="Arial"/>
              </a:defRPr>
            </a:lvl3pPr>
            <a:lvl4pPr marL="1828800" marR="0" lvl="3"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Arial"/>
                <a:ea typeface="Arial"/>
                <a:cs typeface="Arial"/>
                <a:sym typeface="Arial"/>
              </a:defRPr>
            </a:lvl4pPr>
            <a:lvl5pPr marL="2286000" marR="0" lvl="4"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Arial"/>
                <a:ea typeface="Arial"/>
                <a:cs typeface="Arial"/>
                <a:sym typeface="Arial"/>
              </a:defRPr>
            </a:lvl5pPr>
            <a:lvl6pPr marL="2743200" marR="0" lvl="5"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Arial"/>
                <a:ea typeface="Arial"/>
                <a:cs typeface="Arial"/>
                <a:sym typeface="Arial"/>
              </a:defRPr>
            </a:lvl6pPr>
            <a:lvl7pPr marL="3200400" marR="0" lvl="6"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Arial"/>
                <a:ea typeface="Arial"/>
                <a:cs typeface="Arial"/>
                <a:sym typeface="Arial"/>
              </a:defRPr>
            </a:lvl7pPr>
            <a:lvl8pPr marL="3657600" marR="0" lvl="7"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595959"/>
                </a:solidFill>
                <a:latin typeface="Arial"/>
                <a:ea typeface="Arial"/>
                <a:cs typeface="Arial"/>
                <a:sym typeface="Arial"/>
              </a:defRPr>
            </a:lvl8pPr>
            <a:lvl9pPr marL="4114800" marR="0" lvl="8" indent="-311150" algn="l" rtl="0">
              <a:lnSpc>
                <a:spcPct val="90000"/>
              </a:lnSpc>
              <a:spcBef>
                <a:spcPts val="250"/>
              </a:spcBef>
              <a:spcAft>
                <a:spcPts val="250"/>
              </a:spcAft>
              <a:buClr>
                <a:schemeClr val="accent1"/>
              </a:buClr>
              <a:buSzPts val="1300"/>
              <a:buFont typeface="Noto Sans Symbols"/>
              <a:buChar char="●"/>
              <a:defRPr sz="1300" b="0" i="0" u="none" strike="noStrike" cap="none">
                <a:solidFill>
                  <a:srgbClr val="595959"/>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189689" y="6366612"/>
            <a:ext cx="743031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600" b="0" i="0" u="none" strike="noStrike" cap="none">
                <a:solidFill>
                  <a:srgbClr val="4E5052"/>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defTabSz="685800" eaLnBrk="1" fontAlgn="auto" hangingPunct="1">
              <a:buClr>
                <a:srgbClr val="000000"/>
              </a:buClr>
              <a:defRPr/>
            </a:pPr>
            <a:endParaRPr lang="en-US" kern="0"/>
          </a:p>
        </p:txBody>
      </p:sp>
      <p:pic>
        <p:nvPicPr>
          <p:cNvPr id="15" name="Google Shape;15;p1"/>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7675330" y="6248454"/>
            <a:ext cx="1186568" cy="601436"/>
          </a:xfrm>
          <a:prstGeom prst="rect">
            <a:avLst/>
          </a:prstGeom>
          <a:noFill/>
          <a:ln>
            <a:noFill/>
          </a:ln>
        </p:spPr>
      </p:pic>
    </p:spTree>
    <p:extLst>
      <p:ext uri="{BB962C8B-B14F-4D97-AF65-F5344CB8AC3E}">
        <p14:creationId xmlns:p14="http://schemas.microsoft.com/office/powerpoint/2010/main" val="3366550171"/>
      </p:ext>
    </p:extLst>
  </p:cSld>
  <p:clrMap bg1="lt1" tx1="dk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349" tIns="45676" rIns="91349" bIns="45676"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349" tIns="45676" rIns="91349" bIns="456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044170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Lst>
  <p:txStyles>
    <p:titleStyle>
      <a:lvl1pPr algn="l" defTabSz="91348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370" indent="-228370" algn="l" defTabSz="913488"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114" indent="-228370" algn="l" defTabSz="913488"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1859" indent="-228370" algn="l" defTabSz="913488" rtl="0" eaLnBrk="1" latinLnBrk="0" hangingPunct="1">
        <a:lnSpc>
          <a:spcPct val="90000"/>
        </a:lnSpc>
        <a:spcBef>
          <a:spcPts val="500"/>
        </a:spcBef>
        <a:buFont typeface="Arial" panose="020B0604020202020204" pitchFamily="34" charset="0"/>
        <a:buChar char="•"/>
        <a:defRPr sz="2000" kern="1200">
          <a:solidFill>
            <a:schemeClr val="accent3"/>
          </a:solidFill>
          <a:latin typeface="+mn-lt"/>
          <a:ea typeface="+mn-ea"/>
          <a:cs typeface="+mn-cs"/>
        </a:defRPr>
      </a:lvl3pPr>
      <a:lvl4pPr marL="1598601" indent="-228370" algn="l" defTabSz="913488"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5346" indent="-228370" algn="l" defTabSz="913488"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2091" indent="-228370" algn="l" defTabSz="913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8833" indent="-228370" algn="l" defTabSz="913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5577" indent="-228370" algn="l" defTabSz="913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2322" indent="-228370" algn="l" defTabSz="913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488" rtl="0" eaLnBrk="1" latinLnBrk="0" hangingPunct="1">
        <a:defRPr sz="1800" kern="1200">
          <a:solidFill>
            <a:schemeClr val="tx1"/>
          </a:solidFill>
          <a:latin typeface="+mn-lt"/>
          <a:ea typeface="+mn-ea"/>
          <a:cs typeface="+mn-cs"/>
        </a:defRPr>
      </a:lvl1pPr>
      <a:lvl2pPr marL="456745" algn="l" defTabSz="913488" rtl="0" eaLnBrk="1" latinLnBrk="0" hangingPunct="1">
        <a:defRPr sz="1800" kern="1200">
          <a:solidFill>
            <a:schemeClr val="tx1"/>
          </a:solidFill>
          <a:latin typeface="+mn-lt"/>
          <a:ea typeface="+mn-ea"/>
          <a:cs typeface="+mn-cs"/>
        </a:defRPr>
      </a:lvl2pPr>
      <a:lvl3pPr marL="913488" algn="l" defTabSz="913488" rtl="0" eaLnBrk="1" latinLnBrk="0" hangingPunct="1">
        <a:defRPr sz="1800" kern="1200">
          <a:solidFill>
            <a:schemeClr val="tx1"/>
          </a:solidFill>
          <a:latin typeface="+mn-lt"/>
          <a:ea typeface="+mn-ea"/>
          <a:cs typeface="+mn-cs"/>
        </a:defRPr>
      </a:lvl3pPr>
      <a:lvl4pPr marL="1370229" algn="l" defTabSz="913488" rtl="0" eaLnBrk="1" latinLnBrk="0" hangingPunct="1">
        <a:defRPr sz="1800" kern="1200">
          <a:solidFill>
            <a:schemeClr val="tx1"/>
          </a:solidFill>
          <a:latin typeface="+mn-lt"/>
          <a:ea typeface="+mn-ea"/>
          <a:cs typeface="+mn-cs"/>
        </a:defRPr>
      </a:lvl4pPr>
      <a:lvl5pPr marL="1826974" algn="l" defTabSz="913488" rtl="0" eaLnBrk="1" latinLnBrk="0" hangingPunct="1">
        <a:defRPr sz="1800" kern="1200">
          <a:solidFill>
            <a:schemeClr val="tx1"/>
          </a:solidFill>
          <a:latin typeface="+mn-lt"/>
          <a:ea typeface="+mn-ea"/>
          <a:cs typeface="+mn-cs"/>
        </a:defRPr>
      </a:lvl5pPr>
      <a:lvl6pPr marL="2283718" algn="l" defTabSz="913488" rtl="0" eaLnBrk="1" latinLnBrk="0" hangingPunct="1">
        <a:defRPr sz="1800" kern="1200">
          <a:solidFill>
            <a:schemeClr val="tx1"/>
          </a:solidFill>
          <a:latin typeface="+mn-lt"/>
          <a:ea typeface="+mn-ea"/>
          <a:cs typeface="+mn-cs"/>
        </a:defRPr>
      </a:lvl6pPr>
      <a:lvl7pPr marL="2740461" algn="l" defTabSz="913488" rtl="0" eaLnBrk="1" latinLnBrk="0" hangingPunct="1">
        <a:defRPr sz="1800" kern="1200">
          <a:solidFill>
            <a:schemeClr val="tx1"/>
          </a:solidFill>
          <a:latin typeface="+mn-lt"/>
          <a:ea typeface="+mn-ea"/>
          <a:cs typeface="+mn-cs"/>
        </a:defRPr>
      </a:lvl7pPr>
      <a:lvl8pPr marL="3197205" algn="l" defTabSz="913488" rtl="0" eaLnBrk="1" latinLnBrk="0" hangingPunct="1">
        <a:defRPr sz="1800" kern="1200">
          <a:solidFill>
            <a:schemeClr val="tx1"/>
          </a:solidFill>
          <a:latin typeface="+mn-lt"/>
          <a:ea typeface="+mn-ea"/>
          <a:cs typeface="+mn-cs"/>
        </a:defRPr>
      </a:lvl8pPr>
      <a:lvl9pPr marL="3653950" algn="l" defTabSz="9134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8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hyperlink" Target="mailto:sharon.rapport@csh.org" TargetMode="External"/><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0.jpg"/><Relationship Id="rId5" Type="http://schemas.openxmlformats.org/officeDocument/2006/relationships/image" Target="../media/image1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9.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7.xml"/><Relationship Id="rId6" Type="http://schemas.openxmlformats.org/officeDocument/2006/relationships/image" Target="../media/image29.jpg"/><Relationship Id="rId5" Type="http://schemas.openxmlformats.org/officeDocument/2006/relationships/image" Target="../media/image28.png"/><Relationship Id="rId10" Type="http://schemas.microsoft.com/office/2007/relationships/hdphoto" Target="../media/hdphoto2.wdp"/><Relationship Id="rId4" Type="http://schemas.openxmlformats.org/officeDocument/2006/relationships/image" Target="../media/image27.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4.png"/><Relationship Id="rId7" Type="http://schemas.openxmlformats.org/officeDocument/2006/relationships/diagramColors" Target="../diagrams/colors1.xml"/><Relationship Id="rId2" Type="http://schemas.openxmlformats.org/officeDocument/2006/relationships/image" Target="../media/image33.png"/><Relationship Id="rId1" Type="http://schemas.openxmlformats.org/officeDocument/2006/relationships/slideLayout" Target="../slideLayouts/slideLayout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5.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chart" Target="../charts/chart2.xml"/><Relationship Id="rId7" Type="http://schemas.openxmlformats.org/officeDocument/2006/relationships/diagramColors" Target="../diagrams/colors4.xml"/><Relationship Id="rId2" Type="http://schemas.openxmlformats.org/officeDocument/2006/relationships/chart" Target="../charts/chart1.xml"/><Relationship Id="rId1" Type="http://schemas.openxmlformats.org/officeDocument/2006/relationships/slideLayout" Target="../slideLayouts/slideLayout8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1491" name="Google Shape;1491;p342"/>
          <p:cNvSpPr txBox="1">
            <a:spLocks noGrp="1"/>
          </p:cNvSpPr>
          <p:nvPr>
            <p:ph type="ctrTitle"/>
          </p:nvPr>
        </p:nvSpPr>
        <p:spPr>
          <a:xfrm>
            <a:off x="228600" y="1676400"/>
            <a:ext cx="5176088" cy="1884131"/>
          </a:xfrm>
          <a:prstGeom prst="rect">
            <a:avLst/>
          </a:prstGeom>
          <a:noFill/>
          <a:ln>
            <a:noFill/>
          </a:ln>
        </p:spPr>
        <p:txBody>
          <a:bodyPr spcFirstLastPara="1" wrap="square" lIns="68569" tIns="34275" rIns="68569" bIns="34275" anchor="b" anchorCtr="0">
            <a:noAutofit/>
          </a:bodyPr>
          <a:lstStyle/>
          <a:p>
            <a:pPr>
              <a:buSzPts val="4000"/>
            </a:pPr>
            <a:r>
              <a:rPr lang="en-US" sz="3600" dirty="0" smtClean="0">
                <a:effectLst>
                  <a:outerShdw blurRad="38100" dist="38100" dir="2700000" algn="tl">
                    <a:srgbClr val="000000">
                      <a:alpha val="43137"/>
                    </a:srgbClr>
                  </a:outerShdw>
                </a:effectLst>
                <a:latin typeface="Century Schoolbook" panose="02040604050505020304" pitchFamily="18" charset="0"/>
              </a:rPr>
              <a:t>Oversight Hearing on Homelessness </a:t>
            </a:r>
            <a:endParaRPr sz="3300" dirty="0">
              <a:effectLst>
                <a:outerShdw blurRad="38100" dist="38100" dir="2700000" algn="tl">
                  <a:srgbClr val="000000">
                    <a:alpha val="43137"/>
                  </a:srgbClr>
                </a:outerShdw>
              </a:effectLst>
              <a:latin typeface="Century Schoolbook" panose="02040604050505020304" pitchFamily="18" charset="0"/>
            </a:endParaRPr>
          </a:p>
        </p:txBody>
      </p:sp>
      <p:sp>
        <p:nvSpPr>
          <p:cNvPr id="1492" name="Google Shape;1492;p342"/>
          <p:cNvSpPr txBox="1">
            <a:spLocks noGrp="1"/>
          </p:cNvSpPr>
          <p:nvPr>
            <p:ph type="subTitle" idx="1"/>
          </p:nvPr>
        </p:nvSpPr>
        <p:spPr>
          <a:xfrm>
            <a:off x="1761758" y="4853893"/>
            <a:ext cx="4512042" cy="685800"/>
          </a:xfrm>
          <a:prstGeom prst="rect">
            <a:avLst/>
          </a:prstGeom>
          <a:noFill/>
          <a:ln>
            <a:noFill/>
          </a:ln>
        </p:spPr>
        <p:txBody>
          <a:bodyPr spcFirstLastPara="1" wrap="square" lIns="68569" tIns="34275" rIns="68569" bIns="34275" anchor="t" anchorCtr="0">
            <a:noAutofit/>
          </a:bodyPr>
          <a:lstStyle/>
          <a:p>
            <a:pPr marL="0" indent="0">
              <a:spcBef>
                <a:spcPts val="0"/>
              </a:spcBef>
              <a:buSzPts val="1850"/>
            </a:pPr>
            <a:r>
              <a:rPr lang="en-US" sz="1800" dirty="0">
                <a:solidFill>
                  <a:schemeClr val="bg1"/>
                </a:solidFill>
                <a:effectLst>
                  <a:outerShdw blurRad="38100" dist="38100" dir="2700000" algn="tl">
                    <a:srgbClr val="000000">
                      <a:alpha val="43137"/>
                    </a:srgbClr>
                  </a:outerShdw>
                </a:effectLst>
                <a:latin typeface="Century Schoolbook" panose="02040604050505020304" pitchFamily="18" charset="0"/>
              </a:rPr>
              <a:t>Sharon Rapport, </a:t>
            </a:r>
            <a:r>
              <a:rPr lang="en-US" sz="1800" dirty="0" smtClean="0">
                <a:solidFill>
                  <a:schemeClr val="bg1"/>
                </a:solidFill>
                <a:effectLst>
                  <a:outerShdw blurRad="38100" dist="38100" dir="2700000" algn="tl">
                    <a:srgbClr val="000000">
                      <a:alpha val="43137"/>
                    </a:srgbClr>
                  </a:outerShdw>
                </a:effectLst>
                <a:latin typeface="Century Schoolbook" panose="02040604050505020304" pitchFamily="18" charset="0"/>
              </a:rPr>
              <a:t>Corporation for Supportive Housing</a:t>
            </a:r>
            <a:endParaRPr sz="1800" dirty="0">
              <a:solidFill>
                <a:schemeClr val="bg1"/>
              </a:solidFill>
              <a:effectLst>
                <a:outerShdw blurRad="38100" dist="38100" dir="2700000" algn="tl">
                  <a:srgbClr val="000000">
                    <a:alpha val="43137"/>
                  </a:srgbClr>
                </a:outerShdw>
              </a:effectLst>
              <a:latin typeface="Century Schoolbook" panose="02040604050505020304" pitchFamily="18" charset="0"/>
            </a:endParaRPr>
          </a:p>
          <a:p>
            <a:pPr marL="0" indent="0">
              <a:buSzPts val="1850"/>
            </a:pPr>
            <a:endParaRPr sz="1800" dirty="0">
              <a:effectLst>
                <a:outerShdw blurRad="38100" dist="38100" dir="2700000" algn="tl">
                  <a:srgbClr val="000000">
                    <a:alpha val="43137"/>
                  </a:srgbClr>
                </a:outerShdw>
              </a:effectLst>
              <a:latin typeface="Century Schoolbook" panose="02040604050505020304" pitchFamily="18" charset="0"/>
            </a:endParaRPr>
          </a:p>
        </p:txBody>
      </p:sp>
    </p:spTree>
    <p:extLst>
      <p:ext uri="{BB962C8B-B14F-4D97-AF65-F5344CB8AC3E}">
        <p14:creationId xmlns:p14="http://schemas.microsoft.com/office/powerpoint/2010/main" val="2575779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884" y="32162"/>
            <a:ext cx="8501316" cy="1320800"/>
          </a:xfrm>
        </p:spPr>
        <p:txBody>
          <a:bodyPr>
            <a:normAutofit/>
          </a:bodyPr>
          <a:lstStyle/>
          <a:p>
            <a:pPr algn="ctr"/>
            <a:r>
              <a:rPr lang="en-US" b="1" dirty="0" smtClean="0">
                <a:effectLst>
                  <a:outerShdw blurRad="38100" dist="38100" dir="2700000" algn="tl">
                    <a:srgbClr val="000000">
                      <a:alpha val="43137"/>
                    </a:srgbClr>
                  </a:outerShdw>
                </a:effectLst>
              </a:rPr>
              <a:t>Preventing Discharges Into Homelessness</a:t>
            </a:r>
            <a:endParaRPr lang="en-US"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772" y="1752600"/>
            <a:ext cx="1878806" cy="18288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b="11351"/>
          <a:stretch/>
        </p:blipFill>
        <p:spPr bwMode="auto">
          <a:xfrm>
            <a:off x="2739567" y="1981200"/>
            <a:ext cx="1119869" cy="1525008"/>
          </a:xfrm>
          <a:prstGeom prst="rect">
            <a:avLst/>
          </a:prstGeom>
          <a:ln w="9525">
            <a:solidFill>
              <a:schemeClr val="accent4"/>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2339390" y="3581400"/>
            <a:ext cx="1996236" cy="2585234"/>
          </a:xfrm>
          <a:prstGeom prst="rect">
            <a:avLst/>
          </a:prstGeom>
          <a:noFill/>
        </p:spPr>
        <p:txBody>
          <a:bodyPr wrap="square" lIns="91349" tIns="45676" rIns="91349" bIns="45676" rtlCol="0">
            <a:spAutoFit/>
          </a:bodyPr>
          <a:lstStyle/>
          <a:p>
            <a:pPr marL="0" marR="0" lvl="0" indent="0" algn="ctr" defTabSz="91348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Schoolbook" panose="02040604050505020304" pitchFamily="18" charset="0"/>
                <a:ea typeface="+mn-ea"/>
                <a:cs typeface="+mn-cs"/>
              </a:rPr>
              <a:t>Use corrections resources to prevent </a:t>
            </a:r>
            <a:r>
              <a:rPr kumimoji="0" lang="en-US" sz="18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Century Schoolbook" panose="02040604050505020304" pitchFamily="18" charset="0"/>
                <a:ea typeface="+mn-ea"/>
                <a:cs typeface="+mn-cs"/>
              </a:rPr>
              <a:t>discharges into homelessness through housing navigation &amp; permanent housing.</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Schoolbook" panose="02040604050505020304" pitchFamily="18" charset="0"/>
              <a:ea typeface="+mn-ea"/>
              <a:cs typeface="+mn-cs"/>
            </a:endParaRPr>
          </a:p>
        </p:txBody>
      </p:sp>
      <p:pic>
        <p:nvPicPr>
          <p:cNvPr id="2052" name="Picture 4"/>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5098" y="1981200"/>
            <a:ext cx="1101645" cy="1525008"/>
          </a:xfrm>
          <a:prstGeom prst="rect">
            <a:avLst/>
          </a:prstGeom>
          <a:ln w="9525">
            <a:solidFill>
              <a:schemeClr val="accent4"/>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0" y="3581400"/>
            <a:ext cx="2305316" cy="2862233"/>
          </a:xfrm>
          <a:prstGeom prst="rect">
            <a:avLst/>
          </a:prstGeom>
          <a:noFill/>
        </p:spPr>
        <p:txBody>
          <a:bodyPr wrap="square" lIns="91349" tIns="45676" rIns="91349" bIns="45676" rtlCol="0">
            <a:spAutoFit/>
          </a:bodyPr>
          <a:lstStyle/>
          <a:p>
            <a:pPr marL="0" marR="0" lvl="0" indent="0" algn="ctr" defTabSz="91348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Schoolbook" panose="02040604050505020304" pitchFamily="18" charset="0"/>
              </a:rPr>
              <a:t>Use Medi-Cal to pay for services to connect people to and sustain people in housing, </a:t>
            </a:r>
            <a:r>
              <a:rPr lang="en-US" sz="1800" dirty="0" smtClean="0">
                <a:solidFill>
                  <a:srgbClr val="000000"/>
                </a:solidFill>
                <a:effectLst>
                  <a:outerShdw blurRad="38100" dist="38100" dir="2700000" algn="tl">
                    <a:srgbClr val="000000">
                      <a:alpha val="43137"/>
                    </a:srgbClr>
                  </a:outerShdw>
                </a:effectLst>
                <a:latin typeface="Century Schoolbook" panose="02040604050505020304" pitchFamily="18" charset="0"/>
              </a:rPr>
              <a:t>offer housing navigation &amp; assisted living waiver services for those with acute disabilities.</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Schoolbook" panose="02040604050505020304" pitchFamily="18" charset="0"/>
            </a:endParaRPr>
          </a:p>
        </p:txBody>
      </p:sp>
      <p:pic>
        <p:nvPicPr>
          <p:cNvPr id="2054" name="Picture 6"/>
          <p:cNvPicPr>
            <a:picLocks noChangeAspect="1" noChangeArrowheads="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782824" y="1981200"/>
            <a:ext cx="1100868" cy="1525007"/>
          </a:xfrm>
          <a:prstGeom prst="rect">
            <a:avLst/>
          </a:prstGeom>
          <a:ln w="9525">
            <a:solidFill>
              <a:schemeClr val="accent4"/>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4335626" y="3561762"/>
            <a:ext cx="2470642" cy="2862233"/>
          </a:xfrm>
          <a:prstGeom prst="rect">
            <a:avLst/>
          </a:prstGeom>
          <a:noFill/>
        </p:spPr>
        <p:txBody>
          <a:bodyPr wrap="square" lIns="91349" tIns="45676" rIns="91349" bIns="45676" rtlCol="0">
            <a:spAutoFit/>
          </a:bodyPr>
          <a:lstStyle/>
          <a:p>
            <a:pPr marL="0" marR="0" lvl="0" indent="0" algn="ctr" defTabSz="91348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Schoolbook" panose="02040604050505020304" pitchFamily="18" charset="0"/>
                <a:ea typeface="+mn-ea"/>
                <a:cs typeface="+mn-cs"/>
              </a:rPr>
              <a:t>Invest </a:t>
            </a:r>
            <a:r>
              <a:rPr kumimoji="0" lang="en-US" sz="18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Century Schoolbook" panose="02040604050505020304" pitchFamily="18" charset="0"/>
                <a:ea typeface="+mn-ea"/>
                <a:cs typeface="+mn-cs"/>
              </a:rPr>
              <a:t>in </a:t>
            </a:r>
            <a:r>
              <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Schoolbook" panose="02040604050505020304" pitchFamily="18" charset="0"/>
                <a:ea typeface="+mn-ea"/>
                <a:cs typeface="+mn-cs"/>
              </a:rPr>
              <a:t>housing and </a:t>
            </a:r>
            <a:r>
              <a:rPr kumimoji="0" lang="en-US" sz="18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Century Schoolbook" panose="02040604050505020304" pitchFamily="18" charset="0"/>
                <a:ea typeface="+mn-ea"/>
                <a:cs typeface="+mn-cs"/>
              </a:rPr>
              <a:t>services for child-welfare-involved households experiencing homelessness,</a:t>
            </a:r>
            <a:r>
              <a:rPr kumimoji="0" lang="en-US" sz="1800" b="0" i="0" u="none" strike="noStrike" kern="1200" cap="none" spc="0" normalizeH="0" noProof="0" dirty="0" smtClean="0">
                <a:ln>
                  <a:noFill/>
                </a:ln>
                <a:solidFill>
                  <a:srgbClr val="000000"/>
                </a:solidFill>
                <a:effectLst>
                  <a:outerShdw blurRad="38100" dist="38100" dir="2700000" algn="tl">
                    <a:srgbClr val="000000">
                      <a:alpha val="43137"/>
                    </a:srgbClr>
                  </a:outerShdw>
                </a:effectLst>
                <a:uLnTx/>
                <a:uFillTx/>
                <a:latin typeface="Century Schoolbook" panose="02040604050505020304" pitchFamily="18" charset="0"/>
                <a:ea typeface="+mn-ea"/>
                <a:cs typeface="+mn-cs"/>
              </a:rPr>
              <a:t> connect unaccompanied minors to CW services.</a:t>
            </a:r>
            <a:endParaRPr kumimoji="0" lang="en-US" sz="1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Schoolbook" panose="02040604050505020304" pitchFamily="18" charset="0"/>
              <a:ea typeface="+mn-ea"/>
              <a:cs typeface="+mn-cs"/>
            </a:endParaRPr>
          </a:p>
        </p:txBody>
      </p:sp>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6829" y="6159028"/>
            <a:ext cx="1165622"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6169143" y="2612995"/>
            <a:ext cx="708205" cy="4572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993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1491" name="Google Shape;1491;p342"/>
          <p:cNvSpPr txBox="1">
            <a:spLocks noGrp="1"/>
          </p:cNvSpPr>
          <p:nvPr>
            <p:ph type="ctrTitle"/>
          </p:nvPr>
        </p:nvSpPr>
        <p:spPr>
          <a:xfrm>
            <a:off x="228600" y="1981200"/>
            <a:ext cx="6166688" cy="2590800"/>
          </a:xfrm>
          <a:prstGeom prst="rect">
            <a:avLst/>
          </a:prstGeom>
          <a:noFill/>
          <a:ln>
            <a:noFill/>
          </a:ln>
        </p:spPr>
        <p:txBody>
          <a:bodyPr spcFirstLastPara="1" wrap="square" lIns="68569" tIns="34275" rIns="68569" bIns="34275" anchor="b" anchorCtr="0">
            <a:noAutofit/>
          </a:bodyPr>
          <a:lstStyle/>
          <a:p>
            <a:pPr>
              <a:buSzPts val="4000"/>
            </a:pPr>
            <a:r>
              <a:rPr lang="en-US" sz="3600" dirty="0" smtClean="0">
                <a:effectLst>
                  <a:outerShdw blurRad="38100" dist="38100" dir="2700000" algn="tl">
                    <a:srgbClr val="000000">
                      <a:alpha val="43137"/>
                    </a:srgbClr>
                  </a:outerShdw>
                </a:effectLst>
                <a:latin typeface="Century Schoolbook" panose="02040604050505020304" pitchFamily="18" charset="0"/>
              </a:rPr>
              <a:t>Sharon Rapport:</a:t>
            </a:r>
            <a:br>
              <a:rPr lang="en-US" sz="3600" dirty="0" smtClean="0">
                <a:effectLst>
                  <a:outerShdw blurRad="38100" dist="38100" dir="2700000" algn="tl">
                    <a:srgbClr val="000000">
                      <a:alpha val="43137"/>
                    </a:srgbClr>
                  </a:outerShdw>
                </a:effectLst>
                <a:latin typeface="Century Schoolbook" panose="02040604050505020304" pitchFamily="18" charset="0"/>
              </a:rPr>
            </a:br>
            <a:r>
              <a:rPr lang="en-US" sz="3600" dirty="0">
                <a:effectLst>
                  <a:outerShdw blurRad="38100" dist="38100" dir="2700000" algn="tl">
                    <a:srgbClr val="000000">
                      <a:alpha val="43137"/>
                    </a:srgbClr>
                  </a:outerShdw>
                </a:effectLst>
                <a:latin typeface="Century Schoolbook" panose="02040604050505020304" pitchFamily="18" charset="0"/>
              </a:rPr>
              <a:t/>
            </a:r>
            <a:br>
              <a:rPr lang="en-US" sz="3600" dirty="0">
                <a:effectLst>
                  <a:outerShdw blurRad="38100" dist="38100" dir="2700000" algn="tl">
                    <a:srgbClr val="000000">
                      <a:alpha val="43137"/>
                    </a:srgbClr>
                  </a:outerShdw>
                </a:effectLst>
                <a:latin typeface="Century Schoolbook" panose="02040604050505020304" pitchFamily="18" charset="0"/>
              </a:rPr>
            </a:br>
            <a:r>
              <a:rPr lang="en-US" sz="3600" dirty="0" smtClean="0">
                <a:effectLst>
                  <a:outerShdw blurRad="38100" dist="38100" dir="2700000" algn="tl">
                    <a:srgbClr val="000000">
                      <a:alpha val="43137"/>
                    </a:srgbClr>
                  </a:outerShdw>
                </a:effectLst>
                <a:latin typeface="Century Schoolbook" panose="02040604050505020304" pitchFamily="18" charset="0"/>
                <a:hlinkClick r:id="rId3"/>
              </a:rPr>
              <a:t>sharon.rapport@csh.org</a:t>
            </a:r>
            <a:r>
              <a:rPr lang="en-US" sz="3600" dirty="0" smtClean="0">
                <a:effectLst>
                  <a:outerShdw blurRad="38100" dist="38100" dir="2700000" algn="tl">
                    <a:srgbClr val="000000">
                      <a:alpha val="43137"/>
                    </a:srgbClr>
                  </a:outerShdw>
                </a:effectLst>
                <a:latin typeface="Century Schoolbook" panose="02040604050505020304" pitchFamily="18" charset="0"/>
              </a:rPr>
              <a:t/>
            </a:r>
            <a:br>
              <a:rPr lang="en-US" sz="3600" dirty="0" smtClean="0">
                <a:effectLst>
                  <a:outerShdw blurRad="38100" dist="38100" dir="2700000" algn="tl">
                    <a:srgbClr val="000000">
                      <a:alpha val="43137"/>
                    </a:srgbClr>
                  </a:outerShdw>
                </a:effectLst>
                <a:latin typeface="Century Schoolbook" panose="02040604050505020304" pitchFamily="18" charset="0"/>
              </a:rPr>
            </a:br>
            <a:r>
              <a:rPr lang="en-US" sz="3600" dirty="0" smtClean="0">
                <a:effectLst>
                  <a:outerShdw blurRad="38100" dist="38100" dir="2700000" algn="tl">
                    <a:srgbClr val="000000">
                      <a:alpha val="43137"/>
                    </a:srgbClr>
                  </a:outerShdw>
                </a:effectLst>
                <a:latin typeface="Century Schoolbook" panose="02040604050505020304" pitchFamily="18" charset="0"/>
              </a:rPr>
              <a:t>(323) 243-7424</a:t>
            </a:r>
            <a:br>
              <a:rPr lang="en-US" sz="3600" dirty="0" smtClean="0">
                <a:effectLst>
                  <a:outerShdw blurRad="38100" dist="38100" dir="2700000" algn="tl">
                    <a:srgbClr val="000000">
                      <a:alpha val="43137"/>
                    </a:srgbClr>
                  </a:outerShdw>
                </a:effectLst>
                <a:latin typeface="Century Schoolbook" panose="02040604050505020304" pitchFamily="18" charset="0"/>
              </a:rPr>
            </a:br>
            <a:endParaRPr sz="3300" dirty="0">
              <a:effectLst>
                <a:outerShdw blurRad="38100" dist="38100" dir="2700000" algn="tl">
                  <a:srgbClr val="000000">
                    <a:alpha val="43137"/>
                  </a:srgbClr>
                </a:outerShdw>
              </a:effectLst>
              <a:latin typeface="Century Schoolbook" panose="02040604050505020304" pitchFamily="18" charset="0"/>
            </a:endParaRPr>
          </a:p>
        </p:txBody>
      </p:sp>
    </p:spTree>
    <p:extLst>
      <p:ext uri="{BB962C8B-B14F-4D97-AF65-F5344CB8AC3E}">
        <p14:creationId xmlns:p14="http://schemas.microsoft.com/office/powerpoint/2010/main" val="1443262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8478" y="223731"/>
            <a:ext cx="5822156" cy="488339"/>
          </a:xfrm>
        </p:spPr>
        <p:txBody>
          <a:bodyPr>
            <a:normAutofit/>
          </a:bodyPr>
          <a:lstStyle/>
          <a:p>
            <a:r>
              <a:rPr lang="en-US" spc="-113" dirty="0" smtClean="0"/>
              <a:t>CSH Advances </a:t>
            </a:r>
            <a:r>
              <a:rPr lang="en-US" spc="-113" dirty="0"/>
              <a:t>Housing Solutions </a:t>
            </a:r>
            <a:r>
              <a:rPr lang="en-US" spc="-113" dirty="0" smtClean="0"/>
              <a:t>That—</a:t>
            </a:r>
            <a:endParaRPr lang="en-US" spc="-113" dirty="0"/>
          </a:p>
        </p:txBody>
      </p:sp>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698" r="4698"/>
          <a:stretch>
            <a:fillRect/>
          </a:stretch>
        </p:blipFill>
        <p:spPr/>
      </p:pic>
      <p:pic>
        <p:nvPicPr>
          <p:cNvPr id="15" name="Picture Placeholder 14"/>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29769" r="29769"/>
          <a:stretch>
            <a:fillRect/>
          </a:stretch>
        </p:blipFill>
        <p:spPr/>
      </p:pic>
      <p:pic>
        <p:nvPicPr>
          <p:cNvPr id="18" name="Picture Placeholder 17"/>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30299" r="30299"/>
          <a:stretch>
            <a:fillRect/>
          </a:stretch>
        </p:blipFill>
        <p:spPr/>
      </p:pic>
      <p:sp>
        <p:nvSpPr>
          <p:cNvPr id="19" name="TextBox 18"/>
          <p:cNvSpPr txBox="1"/>
          <p:nvPr/>
        </p:nvSpPr>
        <p:spPr>
          <a:xfrm>
            <a:off x="381000" y="5148645"/>
            <a:ext cx="2667000" cy="584775"/>
          </a:xfrm>
          <a:prstGeom prst="rect">
            <a:avLst/>
          </a:prstGeom>
          <a:noFill/>
        </p:spPr>
        <p:txBody>
          <a:bodyPr wrap="square" rtlCol="0">
            <a:spAutoFit/>
          </a:bodyPr>
          <a:lstStyle/>
          <a:p>
            <a:pPr algn="ctr" defTabSz="685800" eaLnBrk="1" fontAlgn="auto" hangingPunct="1">
              <a:spcBef>
                <a:spcPts val="0"/>
              </a:spcBef>
              <a:spcAft>
                <a:spcPts val="0"/>
              </a:spcAft>
              <a:defRPr/>
            </a:pPr>
            <a:r>
              <a:rPr lang="en-US" sz="1600" b="1" dirty="0">
                <a:solidFill>
                  <a:srgbClr val="FFFFFF"/>
                </a:solidFill>
                <a:latin typeface="Arial" panose="020B0604020202020204"/>
              </a:rPr>
              <a:t>Improve lives of vulnerable people</a:t>
            </a:r>
          </a:p>
        </p:txBody>
      </p:sp>
      <p:sp>
        <p:nvSpPr>
          <p:cNvPr id="20" name="TextBox 19"/>
          <p:cNvSpPr txBox="1"/>
          <p:nvPr/>
        </p:nvSpPr>
        <p:spPr>
          <a:xfrm>
            <a:off x="3735021" y="5151268"/>
            <a:ext cx="1885950" cy="584775"/>
          </a:xfrm>
          <a:prstGeom prst="rect">
            <a:avLst/>
          </a:prstGeom>
          <a:noFill/>
        </p:spPr>
        <p:txBody>
          <a:bodyPr wrap="square" rtlCol="0">
            <a:spAutoFit/>
          </a:bodyPr>
          <a:lstStyle/>
          <a:p>
            <a:pPr algn="ctr" defTabSz="685800" eaLnBrk="1" fontAlgn="auto" hangingPunct="1">
              <a:spcBef>
                <a:spcPts val="0"/>
              </a:spcBef>
              <a:spcAft>
                <a:spcPts val="0"/>
              </a:spcAft>
              <a:defRPr/>
            </a:pPr>
            <a:r>
              <a:rPr lang="en-US" sz="1600" b="1" dirty="0">
                <a:solidFill>
                  <a:srgbClr val="FFFFFF"/>
                </a:solidFill>
                <a:latin typeface="Arial" panose="020B0604020202020204"/>
              </a:rPr>
              <a:t>Maximize</a:t>
            </a:r>
            <a:br>
              <a:rPr lang="en-US" sz="1600" b="1" dirty="0">
                <a:solidFill>
                  <a:srgbClr val="FFFFFF"/>
                </a:solidFill>
                <a:latin typeface="Arial" panose="020B0604020202020204"/>
              </a:rPr>
            </a:br>
            <a:r>
              <a:rPr lang="en-US" sz="1600" b="1" dirty="0">
                <a:solidFill>
                  <a:srgbClr val="FFFFFF"/>
                </a:solidFill>
                <a:latin typeface="Arial" panose="020B0604020202020204"/>
              </a:rPr>
              <a:t>public resources</a:t>
            </a:r>
          </a:p>
        </p:txBody>
      </p:sp>
      <p:sp>
        <p:nvSpPr>
          <p:cNvPr id="21" name="TextBox 20"/>
          <p:cNvSpPr txBox="1"/>
          <p:nvPr/>
        </p:nvSpPr>
        <p:spPr>
          <a:xfrm>
            <a:off x="6115049" y="5151269"/>
            <a:ext cx="2818755" cy="584775"/>
          </a:xfrm>
          <a:prstGeom prst="rect">
            <a:avLst/>
          </a:prstGeom>
          <a:noFill/>
        </p:spPr>
        <p:txBody>
          <a:bodyPr wrap="square" rtlCol="0">
            <a:spAutoFit/>
          </a:bodyPr>
          <a:lstStyle/>
          <a:p>
            <a:pPr algn="ctr" defTabSz="685800" eaLnBrk="1" fontAlgn="auto" hangingPunct="1">
              <a:spcBef>
                <a:spcPts val="0"/>
              </a:spcBef>
              <a:spcAft>
                <a:spcPts val="0"/>
              </a:spcAft>
              <a:defRPr/>
            </a:pPr>
            <a:r>
              <a:rPr lang="en-US" sz="1600" b="1" dirty="0">
                <a:solidFill>
                  <a:srgbClr val="FFFFFF"/>
                </a:solidFill>
                <a:latin typeface="Arial" panose="020B0604020202020204"/>
              </a:rPr>
              <a:t>Build strong,</a:t>
            </a:r>
            <a:br>
              <a:rPr lang="en-US" sz="1600" b="1" dirty="0">
                <a:solidFill>
                  <a:srgbClr val="FFFFFF"/>
                </a:solidFill>
                <a:latin typeface="Arial" panose="020B0604020202020204"/>
              </a:rPr>
            </a:br>
            <a:r>
              <a:rPr lang="en-US" sz="1600" b="1" dirty="0">
                <a:solidFill>
                  <a:srgbClr val="FFFFFF"/>
                </a:solidFill>
                <a:latin typeface="Arial" panose="020B0604020202020204"/>
              </a:rPr>
              <a:t>healthy communities</a:t>
            </a:r>
          </a:p>
        </p:txBody>
      </p:sp>
    </p:spTree>
    <p:extLst>
      <p:ext uri="{BB962C8B-B14F-4D97-AF65-F5344CB8AC3E}">
        <p14:creationId xmlns:p14="http://schemas.microsoft.com/office/powerpoint/2010/main" val="2088876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2813"/>
            <a:ext cx="8458200" cy="651118"/>
          </a:xfrm>
        </p:spPr>
        <p:txBody>
          <a:bodyPr/>
          <a:lstStyle/>
          <a:p>
            <a:r>
              <a:rPr lang="en-US" b="1" dirty="0" smtClean="0">
                <a:effectLst>
                  <a:outerShdw blurRad="38100" dist="38100" dir="2700000" algn="tl">
                    <a:srgbClr val="000000">
                      <a:alpha val="43137"/>
                    </a:srgbClr>
                  </a:outerShdw>
                </a:effectLst>
              </a:rPr>
              <a:t>State Role in Solving Homelessness: Help Californians Move into Permanent Housing</a:t>
            </a:r>
            <a:endParaRPr lang="en-US" b="1" dirty="0">
              <a:effectLst>
                <a:outerShdw blurRad="38100" dist="38100" dir="2700000" algn="tl">
                  <a:srgbClr val="000000">
                    <a:alpha val="43137"/>
                  </a:srgbClr>
                </a:outerShdw>
              </a:effectLst>
            </a:endParaRPr>
          </a:p>
        </p:txBody>
      </p:sp>
      <p:pic>
        <p:nvPicPr>
          <p:cNvPr id="6" name="Picture Placeholder 5"/>
          <p:cNvPicPr>
            <a:picLocks noGrp="1" noChangeAspect="1"/>
          </p:cNvPicPr>
          <p:nvPr>
            <p:ph type="pic" sz="quarter" idx="10"/>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14258" r="14258"/>
          <a:stretch>
            <a:fillRect/>
          </a:stretch>
        </p:blipFill>
        <p:spPr>
          <a:effectLst>
            <a:outerShdw blurRad="50800" dist="38100" dir="2700000" algn="tl" rotWithShape="0">
              <a:prstClr val="black">
                <a:alpha val="40000"/>
              </a:prstClr>
            </a:outerShdw>
          </a:effectLst>
          <a:scene3d>
            <a:camera prst="orthographicFront"/>
            <a:lightRig rig="threePt" dir="t"/>
          </a:scene3d>
          <a:sp3d>
            <a:bevelT/>
          </a:sp3d>
        </p:spPr>
      </p:pic>
      <p:pic>
        <p:nvPicPr>
          <p:cNvPr id="8" name="Picture Placeholder 7"/>
          <p:cNvPicPr>
            <a:picLocks noGrp="1" noChangeAspect="1"/>
          </p:cNvPicPr>
          <p:nvPr>
            <p:ph type="pic" sz="quarter" idx="11"/>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l="14342" r="14342"/>
          <a:stretch>
            <a:fillRect/>
          </a:stretch>
        </p:blipFill>
        <p:spPr>
          <a:effectLst>
            <a:outerShdw blurRad="50800" dist="38100" dir="2700000" algn="tl" rotWithShape="0">
              <a:prstClr val="black">
                <a:alpha val="40000"/>
              </a:prstClr>
            </a:outerShdw>
          </a:effectLst>
          <a:scene3d>
            <a:camera prst="orthographicFront"/>
            <a:lightRig rig="threePt" dir="t"/>
          </a:scene3d>
          <a:sp3d>
            <a:bevelT/>
          </a:sp3d>
        </p:spPr>
      </p:pic>
      <p:pic>
        <p:nvPicPr>
          <p:cNvPr id="10" name="Picture Placeholder 9"/>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l="19308" r="19308"/>
          <a:stretch>
            <a:fillRect/>
          </a:stretch>
        </p:blipFill>
        <p:spPr>
          <a:effectLst>
            <a:outerShdw blurRad="50800" dist="38100" dir="2700000" algn="tl" rotWithShape="0">
              <a:prstClr val="black">
                <a:alpha val="40000"/>
              </a:prstClr>
            </a:outerShdw>
          </a:effectLst>
          <a:scene3d>
            <a:camera prst="orthographicFront"/>
            <a:lightRig rig="threePt" dir="t"/>
          </a:scene3d>
          <a:sp3d>
            <a:bevelT/>
          </a:sp3d>
        </p:spPr>
      </p:pic>
      <p:sp>
        <p:nvSpPr>
          <p:cNvPr id="7" name="TextBox 6"/>
          <p:cNvSpPr txBox="1"/>
          <p:nvPr/>
        </p:nvSpPr>
        <p:spPr>
          <a:xfrm>
            <a:off x="249088" y="5010652"/>
            <a:ext cx="2874108" cy="830997"/>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Make Up Gap in Affordable  Housing</a:t>
            </a:r>
            <a:endParaRPr lang="en-US"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302539" y="5010652"/>
            <a:ext cx="2874108" cy="830997"/>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Fund Rental Assistance</a:t>
            </a:r>
            <a:endParaRPr lang="en-US"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5791200" y="5072206"/>
            <a:ext cx="3276599" cy="707886"/>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Use </a:t>
            </a:r>
            <a:r>
              <a:rPr lang="en-US" sz="2000" b="1" dirty="0" err="1" smtClean="0">
                <a:solidFill>
                  <a:schemeClr val="bg1"/>
                </a:solidFill>
                <a:effectLst>
                  <a:outerShdw blurRad="38100" dist="38100" dir="2700000" algn="tl">
                    <a:srgbClr val="000000">
                      <a:alpha val="43137"/>
                    </a:srgbClr>
                  </a:outerShdw>
                </a:effectLst>
              </a:rPr>
              <a:t>Medi</a:t>
            </a:r>
            <a:r>
              <a:rPr lang="en-US" sz="2000" b="1" dirty="0" smtClean="0">
                <a:solidFill>
                  <a:schemeClr val="bg1"/>
                </a:solidFill>
                <a:effectLst>
                  <a:outerShdw blurRad="38100" dist="38100" dir="2700000" algn="tl">
                    <a:srgbClr val="000000">
                      <a:alpha val="43137"/>
                    </a:srgbClr>
                  </a:outerShdw>
                </a:effectLst>
              </a:rPr>
              <a:t>-Cal Benefit to Pay for Housing-Based Services</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1857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685800" eaLnBrk="1" fontAlgn="auto" hangingPunct="1">
              <a:spcBef>
                <a:spcPts val="0"/>
              </a:spcBef>
              <a:spcAft>
                <a:spcPts val="0"/>
              </a:spcAft>
            </a:pPr>
            <a:r>
              <a:rPr lang="en-US" smtClean="0">
                <a:solidFill>
                  <a:srgbClr val="9FA1A4">
                    <a:lumMod val="50000"/>
                  </a:srgbClr>
                </a:solidFill>
                <a:latin typeface="Arial" panose="020B0604020202020204"/>
              </a:rPr>
              <a:t>© All rights reserved. No utilization or reproduction of this material is allowed without the written permission of CSH.</a:t>
            </a:r>
            <a:endParaRPr lang="en-US">
              <a:solidFill>
                <a:srgbClr val="9FA1A4">
                  <a:lumMod val="50000"/>
                </a:srgbClr>
              </a:solidFill>
              <a:latin typeface="Arial" panose="020B0604020202020204"/>
            </a:endParaRPr>
          </a:p>
        </p:txBody>
      </p:sp>
      <p:pic>
        <p:nvPicPr>
          <p:cNvPr id="6" name="Picture 5"/>
          <p:cNvPicPr>
            <a:picLocks noChangeAspect="1"/>
          </p:cNvPicPr>
          <p:nvPr/>
        </p:nvPicPr>
        <p:blipFill>
          <a:blip r:embed="rId2"/>
          <a:stretch>
            <a:fillRect/>
          </a:stretch>
        </p:blipFill>
        <p:spPr>
          <a:xfrm>
            <a:off x="3542172" y="3970434"/>
            <a:ext cx="2466975" cy="1847850"/>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quarter" idx="12"/>
          </p:nvPr>
        </p:nvSpPr>
        <p:spPr>
          <a:xfrm>
            <a:off x="6009147" y="4368896"/>
            <a:ext cx="3058653" cy="1050925"/>
          </a:xfrm>
        </p:spPr>
        <p:txBody>
          <a:bodyPr>
            <a:noAutofit/>
          </a:bodyPr>
          <a:lstStyle/>
          <a:p>
            <a:pPr algn="ctr"/>
            <a:r>
              <a:rPr lang="en-US" sz="3200" b="1" dirty="0" smtClean="0">
                <a:solidFill>
                  <a:srgbClr val="FF0000"/>
                </a:solidFill>
                <a:effectLst>
                  <a:outerShdw blurRad="38100" dist="38100" dir="2700000" algn="tl">
                    <a:srgbClr val="000000">
                      <a:alpha val="43137"/>
                    </a:srgbClr>
                  </a:outerShdw>
                </a:effectLst>
                <a:latin typeface="Century Schoolbook" panose="02040604050505020304" pitchFamily="18" charset="0"/>
              </a:rPr>
              <a:t>Substandard housing: Risk factor for homelessness</a:t>
            </a:r>
            <a:endParaRPr lang="en-US" sz="3200" b="1" dirty="0">
              <a:solidFill>
                <a:srgbClr val="FF0000"/>
              </a:solidFill>
              <a:effectLst>
                <a:outerShdw blurRad="38100" dist="38100" dir="2700000" algn="tl">
                  <a:srgbClr val="000000">
                    <a:alpha val="43137"/>
                  </a:srgbClr>
                </a:outerShdw>
              </a:effectLst>
              <a:latin typeface="Century Schoolbook" panose="02040604050505020304" pitchFamily="18" charset="0"/>
            </a:endParaRPr>
          </a:p>
        </p:txBody>
      </p:sp>
      <p:sp>
        <p:nvSpPr>
          <p:cNvPr id="5" name="Title 2"/>
          <p:cNvSpPr>
            <a:spLocks noGrp="1"/>
          </p:cNvSpPr>
          <p:nvPr>
            <p:ph type="title"/>
          </p:nvPr>
        </p:nvSpPr>
        <p:spPr>
          <a:xfrm>
            <a:off x="457200" y="222237"/>
            <a:ext cx="8001000" cy="704962"/>
          </a:xfrm>
        </p:spPr>
        <p:txBody>
          <a:bodyPr>
            <a:normAutofit fontScale="90000"/>
          </a:bodyPr>
          <a:lstStyle/>
          <a:p>
            <a:pPr algn="ctr"/>
            <a:r>
              <a:rPr lang="en-US" sz="3200" b="1" dirty="0" smtClean="0">
                <a:solidFill>
                  <a:schemeClr val="accent1"/>
                </a:solidFill>
                <a:effectLst>
                  <a:outerShdw blurRad="38100" dist="38100" dir="2700000" algn="tl">
                    <a:srgbClr val="000000">
                      <a:alpha val="43137"/>
                    </a:srgbClr>
                  </a:outerShdw>
                </a:effectLst>
                <a:latin typeface="Century Schoolbook" panose="02040604050505020304" pitchFamily="18" charset="0"/>
              </a:rPr>
              <a:t>Tiny Homes, Sheds, Decreased Housing Standards are Not Permanent Housing</a:t>
            </a:r>
            <a:endParaRPr lang="en-US" sz="3200" b="1" dirty="0">
              <a:solidFill>
                <a:schemeClr val="accent1"/>
              </a:solidFill>
              <a:effectLst>
                <a:outerShdw blurRad="38100" dist="38100" dir="2700000" algn="tl">
                  <a:srgbClr val="000000">
                    <a:alpha val="43137"/>
                  </a:srgbClr>
                </a:outerShdw>
              </a:effectLst>
              <a:latin typeface="Century Schoolbook" panose="020406040505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791" y="1526061"/>
            <a:ext cx="2695575" cy="169545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319" y="3970434"/>
            <a:ext cx="2466975" cy="184785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4503" y="1569209"/>
            <a:ext cx="2762250" cy="165735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490" y="1373661"/>
            <a:ext cx="2466975" cy="1847850"/>
          </a:xfrm>
          <a:prstGeom prst="rect">
            <a:avLst/>
          </a:prstGeom>
          <a:ln>
            <a:noFill/>
          </a:ln>
          <a:effectLst>
            <a:outerShdw blurRad="292100" dist="139700" dir="2700000" algn="tl" rotWithShape="0">
              <a:srgbClr val="333333">
                <a:alpha val="65000"/>
              </a:srgbClr>
            </a:outerShdw>
          </a:effectLst>
        </p:spPr>
      </p:pic>
      <p:sp>
        <p:nvSpPr>
          <p:cNvPr id="3" name="&quot;No&quot; Symbol 2"/>
          <p:cNvSpPr/>
          <p:nvPr/>
        </p:nvSpPr>
        <p:spPr>
          <a:xfrm>
            <a:off x="457200" y="1373661"/>
            <a:ext cx="2387265" cy="1847850"/>
          </a:xfrm>
          <a:prstGeom prst="noSmoking">
            <a:avLst>
              <a:gd name="adj" fmla="val 818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quot;No&quot; Symbol 10"/>
          <p:cNvSpPr/>
          <p:nvPr/>
        </p:nvSpPr>
        <p:spPr>
          <a:xfrm>
            <a:off x="3255294" y="1383743"/>
            <a:ext cx="2387265" cy="1847850"/>
          </a:xfrm>
          <a:prstGeom prst="noSmoking">
            <a:avLst>
              <a:gd name="adj" fmla="val 818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quot;No&quot; Symbol 14"/>
          <p:cNvSpPr/>
          <p:nvPr/>
        </p:nvSpPr>
        <p:spPr>
          <a:xfrm>
            <a:off x="6360945" y="1524780"/>
            <a:ext cx="2387265" cy="1847850"/>
          </a:xfrm>
          <a:prstGeom prst="noSmoking">
            <a:avLst>
              <a:gd name="adj" fmla="val 818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quot;No&quot; Symbol 15"/>
          <p:cNvSpPr/>
          <p:nvPr/>
        </p:nvSpPr>
        <p:spPr>
          <a:xfrm>
            <a:off x="781301" y="3875818"/>
            <a:ext cx="2387265" cy="1847850"/>
          </a:xfrm>
          <a:prstGeom prst="noSmoking">
            <a:avLst>
              <a:gd name="adj" fmla="val 818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17647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defTabSz="685800" eaLnBrk="1" fontAlgn="auto" hangingPunct="1">
              <a:spcBef>
                <a:spcPts val="0"/>
              </a:spcBef>
              <a:spcAft>
                <a:spcPts val="0"/>
              </a:spcAft>
            </a:pPr>
            <a:r>
              <a:rPr lang="en-US" smtClean="0">
                <a:solidFill>
                  <a:srgbClr val="9FA1A4">
                    <a:lumMod val="50000"/>
                  </a:srgbClr>
                </a:solidFill>
                <a:latin typeface="Arial" panose="020B0604020202020204"/>
              </a:rPr>
              <a:t>© All rights reserved. No utilization or reproduction of this material is allowed without the written permission of CSH.</a:t>
            </a:r>
            <a:endParaRPr lang="en-US">
              <a:solidFill>
                <a:srgbClr val="9FA1A4">
                  <a:lumMod val="50000"/>
                </a:srgbClr>
              </a:solidFill>
              <a:latin typeface="Arial" panose="020B0604020202020204"/>
            </a:endParaRPr>
          </a:p>
        </p:txBody>
      </p:sp>
      <p:sp>
        <p:nvSpPr>
          <p:cNvPr id="3" name="Title 2"/>
          <p:cNvSpPr>
            <a:spLocks noGrp="1"/>
          </p:cNvSpPr>
          <p:nvPr>
            <p:ph type="title"/>
          </p:nvPr>
        </p:nvSpPr>
        <p:spPr>
          <a:xfrm>
            <a:off x="889117" y="139271"/>
            <a:ext cx="7277100" cy="704962"/>
          </a:xfrm>
        </p:spPr>
        <p:txBody>
          <a:bodyPr>
            <a:normAutofit/>
          </a:bodyPr>
          <a:lstStyle/>
          <a:p>
            <a:pPr algn="ctr"/>
            <a:r>
              <a:rPr lang="en-US" sz="3200" b="1" dirty="0" smtClean="0">
                <a:solidFill>
                  <a:schemeClr val="accent1"/>
                </a:solidFill>
                <a:effectLst>
                  <a:outerShdw blurRad="38100" dist="38100" dir="2700000" algn="tl">
                    <a:srgbClr val="000000">
                      <a:alpha val="43137"/>
                    </a:srgbClr>
                  </a:outerShdw>
                </a:effectLst>
                <a:latin typeface="Century Schoolbook" panose="02040604050505020304" pitchFamily="18" charset="0"/>
              </a:rPr>
              <a:t>Ways to Fund Housing</a:t>
            </a:r>
            <a:endParaRPr lang="en-US" sz="3200" b="1" dirty="0">
              <a:solidFill>
                <a:schemeClr val="accent1"/>
              </a:solidFill>
              <a:effectLst>
                <a:outerShdw blurRad="38100" dist="38100" dir="2700000" algn="tl">
                  <a:srgbClr val="000000">
                    <a:alpha val="43137"/>
                  </a:srgbClr>
                </a:outerShdw>
              </a:effectLst>
              <a:latin typeface="Century Schoolbook" panose="02040604050505020304"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751488" y="1300147"/>
            <a:ext cx="1235541" cy="1113720"/>
          </a:xfrm>
          <a:prstGeom prst="rect">
            <a:avLst/>
          </a:prstGeom>
          <a:ln>
            <a:noFill/>
          </a:ln>
          <a:effectLst/>
        </p:spPr>
      </p:pic>
      <p:sp>
        <p:nvSpPr>
          <p:cNvPr id="6" name="Text Box 2"/>
          <p:cNvSpPr txBox="1">
            <a:spLocks noChangeArrowheads="1"/>
          </p:cNvSpPr>
          <p:nvPr/>
        </p:nvSpPr>
        <p:spPr bwMode="auto">
          <a:xfrm>
            <a:off x="208932" y="2489200"/>
            <a:ext cx="2122788" cy="6096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Schoolbook" panose="02040604050505020304" pitchFamily="18" charset="0"/>
                <a:ea typeface="Calibri" panose="020F0502020204030204" pitchFamily="34" charset="0"/>
                <a:cs typeface="Times New Roman" panose="02020603050405020304" pitchFamily="18" charset="0"/>
              </a:rPr>
              <a:t>Rental Assistance: </a:t>
            </a:r>
            <a:r>
              <a:rPr kumimoji="0" lang="en-US" sz="1600" b="0" i="0" u="none" strike="noStrike" kern="1200" cap="none" spc="0" normalizeH="0" baseline="0" noProof="0" dirty="0" smtClean="0">
                <a:ln>
                  <a:noFill/>
                </a:ln>
                <a:solidFill>
                  <a:prstClr val="black"/>
                </a:solidFill>
                <a:effectLst/>
                <a:uLnTx/>
                <a:uFillTx/>
                <a:latin typeface="Century Schoolbook" panose="02040604050505020304" pitchFamily="18" charset="0"/>
                <a:ea typeface="Calibri" panose="020F0502020204030204" pitchFamily="34" charset="0"/>
                <a:cs typeface="Times New Roman" panose="02020603050405020304" pitchFamily="18" charset="0"/>
              </a:rPr>
              <a:t>Private-market </a:t>
            </a:r>
            <a:r>
              <a:rPr kumimoji="0" lang="en-US" sz="1600" b="0" i="0" u="none" strike="noStrike" kern="1200" cap="none" spc="0" normalizeH="0" baseline="0" noProof="0" dirty="0">
                <a:ln>
                  <a:noFill/>
                </a:ln>
                <a:solidFill>
                  <a:prstClr val="black"/>
                </a:solidFill>
                <a:effectLst/>
                <a:uLnTx/>
                <a:uFillTx/>
                <a:latin typeface="Century Schoolbook" panose="02040604050505020304" pitchFamily="18" charset="0"/>
                <a:ea typeface="Calibri" panose="020F0502020204030204" pitchFamily="34" charset="0"/>
                <a:cs typeface="Times New Roman" panose="02020603050405020304" pitchFamily="18" charset="0"/>
              </a:rPr>
              <a:t>landlords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Schoolbook" panose="02040604050505020304" pitchFamily="18" charset="0"/>
                <a:ea typeface="Calibri" panose="020F0502020204030204" pitchFamily="34" charset="0"/>
                <a:cs typeface="Times New Roman" panose="02020603050405020304" pitchFamily="18" charset="0"/>
              </a:rPr>
              <a:t> </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958458" y="1856098"/>
            <a:ext cx="487680" cy="512410"/>
          </a:xfrm>
          <a:prstGeom prst="rect">
            <a:avLst/>
          </a:prstGeom>
        </p:spPr>
      </p:pic>
      <p:sp>
        <p:nvSpPr>
          <p:cNvPr id="8" name="TextBox 7"/>
          <p:cNvSpPr txBox="1"/>
          <p:nvPr/>
        </p:nvSpPr>
        <p:spPr>
          <a:xfrm>
            <a:off x="2700362" y="2373779"/>
            <a:ext cx="1670864" cy="954107"/>
          </a:xfrm>
          <a:prstGeom prst="rect">
            <a:avLst/>
          </a:prstGeom>
          <a:noFill/>
        </p:spPr>
        <p:txBody>
          <a:bodyPr wrap="square" rtlCol="0">
            <a:spAutoFit/>
          </a:bodyPr>
          <a:lstStyle/>
          <a:p>
            <a:pPr algn="ctr" eaLnBrk="1" fontAlgn="auto" hangingPunct="1">
              <a:spcBef>
                <a:spcPts val="0"/>
              </a:spcBef>
              <a:spcAft>
                <a:spcPts val="0"/>
              </a:spcAft>
              <a:defRPr/>
            </a:pPr>
            <a:r>
              <a:rPr lang="en-US" sz="1400" dirty="0">
                <a:solidFill>
                  <a:prstClr val="black"/>
                </a:solidFill>
                <a:latin typeface="Century Schoolbook" panose="02040604050505020304" pitchFamily="18" charset="0"/>
              </a:rPr>
              <a:t>Housing authority or intermediary pays landlords</a:t>
            </a:r>
          </a:p>
        </p:txBody>
      </p:sp>
      <p:pic>
        <p:nvPicPr>
          <p:cNvPr id="9" name="Picture 8"/>
          <p:cNvPicPr>
            <a:picLocks noChangeAspect="1"/>
          </p:cNvPicPr>
          <p:nvPr/>
        </p:nvPicPr>
        <p:blipFill>
          <a:blip r:embed="rId4">
            <a:duotone>
              <a:schemeClr val="accent4">
                <a:shade val="45000"/>
                <a:satMod val="135000"/>
              </a:schemeClr>
              <a:prstClr val="white"/>
            </a:duotone>
          </a:blip>
          <a:stretch>
            <a:fillRect/>
          </a:stretch>
        </p:blipFill>
        <p:spPr>
          <a:xfrm>
            <a:off x="3002394" y="1424910"/>
            <a:ext cx="1066800" cy="943597"/>
          </a:xfrm>
          <a:prstGeom prst="rect">
            <a:avLst/>
          </a:prstGeom>
          <a:ln>
            <a:solidFill>
              <a:schemeClr val="tx1"/>
            </a:solidFill>
          </a:ln>
          <a:effectLst>
            <a:outerShdw blurRad="292100" dist="139700" dir="2700000" algn="tl" rotWithShape="0">
              <a:srgbClr val="333333">
                <a:alpha val="65000"/>
              </a:srgbClr>
            </a:outerShdw>
          </a:effectLst>
        </p:spPr>
      </p:pic>
      <p:sp>
        <p:nvSpPr>
          <p:cNvPr id="10" name="Plus 9"/>
          <p:cNvSpPr/>
          <p:nvPr/>
        </p:nvSpPr>
        <p:spPr>
          <a:xfrm>
            <a:off x="4335378" y="1770454"/>
            <a:ext cx="387928" cy="357770"/>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5">
            <a:duotone>
              <a:schemeClr val="accent3">
                <a:shade val="45000"/>
                <a:satMod val="135000"/>
              </a:schemeClr>
              <a:prstClr val="white"/>
            </a:duotone>
          </a:blip>
          <a:stretch>
            <a:fillRect/>
          </a:stretch>
        </p:blipFill>
        <p:spPr>
          <a:xfrm>
            <a:off x="5097755" y="1424909"/>
            <a:ext cx="881480" cy="943597"/>
          </a:xfrm>
          <a:prstGeom prst="rect">
            <a:avLst/>
          </a:prstGeom>
          <a:ln>
            <a:solidFill>
              <a:schemeClr val="tx1"/>
            </a:solidFill>
          </a:ln>
          <a:effectLst>
            <a:outerShdw blurRad="292100" dist="139700" dir="2700000" algn="tl" rotWithShape="0">
              <a:srgbClr val="333333">
                <a:alpha val="65000"/>
              </a:srgbClr>
            </a:outerShdw>
          </a:effectLst>
        </p:spPr>
      </p:pic>
      <p:sp>
        <p:nvSpPr>
          <p:cNvPr id="12" name="Plus 11"/>
          <p:cNvSpPr/>
          <p:nvPr/>
        </p:nvSpPr>
        <p:spPr>
          <a:xfrm>
            <a:off x="6317836" y="1770920"/>
            <a:ext cx="387928" cy="357770"/>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44741" y="1424909"/>
            <a:ext cx="1435767" cy="964165"/>
          </a:xfrm>
          <a:prstGeom prst="rect">
            <a:avLst/>
          </a:prstGeom>
          <a:ln>
            <a:solidFill>
              <a:schemeClr val="tx1"/>
            </a:solidFill>
          </a:ln>
          <a:effectLst>
            <a:outerShdw blurRad="292100" dist="139700" dir="2700000" algn="tl" rotWithShape="0">
              <a:srgbClr val="333333">
                <a:alpha val="65000"/>
              </a:srgbClr>
            </a:outerShdw>
          </a:effectLst>
        </p:spPr>
      </p:pic>
      <p:sp>
        <p:nvSpPr>
          <p:cNvPr id="14" name="TextBox 13"/>
          <p:cNvSpPr txBox="1"/>
          <p:nvPr/>
        </p:nvSpPr>
        <p:spPr>
          <a:xfrm>
            <a:off x="4878213" y="2558444"/>
            <a:ext cx="132056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Schoolbook" panose="02040604050505020304" pitchFamily="18" charset="0"/>
              </a:rPr>
              <a:t>Incentives</a:t>
            </a:r>
            <a:r>
              <a:rPr kumimoji="0" lang="en-US" sz="1400" b="0" i="0" u="none" strike="noStrike" kern="1200" cap="none" spc="0" normalizeH="0" baseline="0" noProof="0" dirty="0">
                <a:ln>
                  <a:noFill/>
                </a:ln>
                <a:solidFill>
                  <a:prstClr val="black"/>
                </a:solidFill>
                <a:effectLst/>
                <a:uLnTx/>
                <a:uFillTx/>
                <a:latin typeface="Century Schoolbook" panose="02040604050505020304" pitchFamily="18" charset="0"/>
              </a:rPr>
              <a:t> to landlords</a:t>
            </a:r>
          </a:p>
        </p:txBody>
      </p:sp>
      <p:sp>
        <p:nvSpPr>
          <p:cNvPr id="15" name="TextBox 14"/>
          <p:cNvSpPr txBox="1"/>
          <p:nvPr/>
        </p:nvSpPr>
        <p:spPr>
          <a:xfrm>
            <a:off x="6733957" y="2489200"/>
            <a:ext cx="205733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Schoolbook" panose="02040604050505020304" pitchFamily="18" charset="0"/>
              </a:rPr>
              <a:t>Service providers offer </a:t>
            </a:r>
            <a:r>
              <a:rPr kumimoji="0" lang="en-US" sz="1400" b="1" i="0" u="none" strike="noStrike" kern="1200" cap="none" spc="0" normalizeH="0" baseline="0" noProof="0" dirty="0">
                <a:ln>
                  <a:noFill/>
                </a:ln>
                <a:solidFill>
                  <a:prstClr val="black"/>
                </a:solidFill>
                <a:effectLst/>
                <a:uLnTx/>
                <a:uFillTx/>
                <a:latin typeface="Century Schoolbook" panose="02040604050505020304" pitchFamily="18" charset="0"/>
              </a:rPr>
              <a:t>services</a:t>
            </a:r>
            <a:r>
              <a:rPr kumimoji="0" lang="en-US" sz="1400" b="0" i="0" u="none" strike="noStrike" kern="1200" cap="none" spc="0" normalizeH="0" baseline="0" noProof="0" dirty="0">
                <a:ln>
                  <a:noFill/>
                </a:ln>
                <a:solidFill>
                  <a:prstClr val="black"/>
                </a:solidFill>
                <a:effectLst/>
                <a:uLnTx/>
                <a:uFillTx/>
                <a:latin typeface="Century Schoolbook" panose="02040604050505020304" pitchFamily="18" charset="0"/>
              </a:rPr>
              <a:t> to </a:t>
            </a:r>
            <a:r>
              <a:rPr kumimoji="0" lang="en-US" sz="1400" b="0" i="0" u="none" strike="noStrike" kern="1200" cap="none" spc="0" normalizeH="0" baseline="0" noProof="0" dirty="0" smtClean="0">
                <a:ln>
                  <a:noFill/>
                </a:ln>
                <a:solidFill>
                  <a:prstClr val="black"/>
                </a:solidFill>
                <a:effectLst/>
                <a:uLnTx/>
                <a:uFillTx/>
                <a:latin typeface="Century Schoolbook" panose="02040604050505020304" pitchFamily="18" charset="0"/>
              </a:rPr>
              <a:t>tenants in or near housing</a:t>
            </a:r>
            <a:endParaRPr kumimoji="0" lang="en-US" sz="1400" b="0" i="0" u="none" strike="noStrike" kern="1200" cap="none" spc="0" normalizeH="0" baseline="0" noProof="0" dirty="0">
              <a:ln>
                <a:noFill/>
              </a:ln>
              <a:solidFill>
                <a:prstClr val="black"/>
              </a:solidFill>
              <a:effectLst/>
              <a:uLnTx/>
              <a:uFillTx/>
              <a:latin typeface="Century Schoolbook" panose="02040604050505020304" pitchFamily="18" charset="0"/>
            </a:endParaRPr>
          </a:p>
        </p:txBody>
      </p:sp>
      <p:pic>
        <p:nvPicPr>
          <p:cNvPr id="16" name="Picture 15"/>
          <p:cNvPicPr>
            <a:picLocks noChangeAspect="1"/>
          </p:cNvPicPr>
          <p:nvPr/>
        </p:nvPicPr>
        <p:blipFill>
          <a:blip r:embed="rId7"/>
          <a:stretch>
            <a:fillRect/>
          </a:stretch>
        </p:blipFill>
        <p:spPr>
          <a:xfrm>
            <a:off x="609600" y="4001651"/>
            <a:ext cx="1580232" cy="1194611"/>
          </a:xfrm>
          <a:prstGeom prst="rect">
            <a:avLst/>
          </a:prstGeom>
        </p:spPr>
      </p:pic>
      <p:pic>
        <p:nvPicPr>
          <p:cNvPr id="17" name="Picture 16"/>
          <p:cNvPicPr/>
          <p:nvPr/>
        </p:nvPicPr>
        <p:blipFill>
          <a:blip r:embed="rId3" cstate="print">
            <a:extLst>
              <a:ext uri="{28A0092B-C50C-407E-A947-70E740481C1C}">
                <a14:useLocalDpi xmlns:a14="http://schemas.microsoft.com/office/drawing/2010/main" val="0"/>
              </a:ext>
            </a:extLst>
          </a:blip>
          <a:stretch>
            <a:fillRect/>
          </a:stretch>
        </p:blipFill>
        <p:spPr>
          <a:xfrm>
            <a:off x="2087880" y="4591044"/>
            <a:ext cx="487680" cy="512410"/>
          </a:xfrm>
          <a:prstGeom prst="rect">
            <a:avLst/>
          </a:prstGeom>
        </p:spPr>
      </p:pic>
      <p:sp>
        <p:nvSpPr>
          <p:cNvPr id="18" name="Text Box 2"/>
          <p:cNvSpPr txBox="1">
            <a:spLocks noChangeArrowheads="1"/>
          </p:cNvSpPr>
          <p:nvPr/>
        </p:nvSpPr>
        <p:spPr bwMode="auto">
          <a:xfrm>
            <a:off x="509118" y="5321336"/>
            <a:ext cx="1720280" cy="61487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Schoolbook" panose="02040604050505020304" pitchFamily="18" charset="0"/>
                <a:ea typeface="Calibri" panose="020F0502020204030204" pitchFamily="34" charset="0"/>
                <a:cs typeface="Times New Roman" panose="02020603050405020304" pitchFamily="18" charset="0"/>
              </a:rPr>
              <a:t>Capital: </a:t>
            </a:r>
            <a:r>
              <a:rPr kumimoji="0" lang="en-US" sz="1600" b="0" i="0" u="none" strike="noStrike" kern="1200" cap="none" spc="0" normalizeH="0" baseline="0" noProof="0" dirty="0">
                <a:ln>
                  <a:noFill/>
                </a:ln>
                <a:solidFill>
                  <a:prstClr val="black"/>
                </a:solidFill>
                <a:effectLst/>
                <a:uLnTx/>
                <a:uFillTx/>
                <a:latin typeface="Century Schoolbook" panose="02040604050505020304" pitchFamily="18" charset="0"/>
                <a:ea typeface="Calibri" panose="020F0502020204030204" pitchFamily="34" charset="0"/>
                <a:cs typeface="Times New Roman" panose="02020603050405020304" pitchFamily="18" charset="0"/>
              </a:rPr>
              <a:t>Loan/tax credits  to developers  </a:t>
            </a:r>
          </a:p>
        </p:txBody>
      </p:sp>
      <p:sp>
        <p:nvSpPr>
          <p:cNvPr id="19" name="TextBox 18"/>
          <p:cNvSpPr txBox="1"/>
          <p:nvPr/>
        </p:nvSpPr>
        <p:spPr>
          <a:xfrm>
            <a:off x="2686507" y="5351617"/>
            <a:ext cx="177033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Schoolbook" panose="02040604050505020304" pitchFamily="18" charset="0"/>
              </a:rPr>
              <a:t>Capital subsidies </a:t>
            </a:r>
            <a:r>
              <a:rPr kumimoji="0" lang="en-US" sz="1400" b="0" i="0" u="none" strike="noStrike" kern="1200" cap="none" spc="0" normalizeH="0" baseline="0" noProof="0" dirty="0">
                <a:ln>
                  <a:noFill/>
                </a:ln>
                <a:solidFill>
                  <a:prstClr val="black"/>
                </a:solidFill>
                <a:effectLst/>
                <a:uLnTx/>
                <a:uFillTx/>
                <a:latin typeface="Century Schoolbook" panose="02040604050505020304" pitchFamily="18" charset="0"/>
              </a:rPr>
              <a:t>to developers to build apartments</a:t>
            </a:r>
          </a:p>
        </p:txBody>
      </p:sp>
      <p:pic>
        <p:nvPicPr>
          <p:cNvPr id="20" name="Picture 19"/>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48001" y="4192258"/>
            <a:ext cx="1021194" cy="102119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Plus 20"/>
          <p:cNvSpPr/>
          <p:nvPr/>
        </p:nvSpPr>
        <p:spPr>
          <a:xfrm>
            <a:off x="4333703" y="4577181"/>
            <a:ext cx="387928" cy="401455"/>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rotWithShape="1">
          <a:blip r:embed="rId9">
            <a:duotone>
              <a:schemeClr val="accent3">
                <a:shade val="45000"/>
                <a:satMod val="135000"/>
              </a:schemeClr>
              <a:prstClr val="white"/>
            </a:duotone>
            <a:extLst>
              <a:ext uri="{BEBA8EAE-BF5A-486C-A8C5-ECC9F3942E4B}">
                <a14:imgProps xmlns:a14="http://schemas.microsoft.com/office/drawing/2010/main">
                  <a14:imgLayer r:embed="rId10">
                    <a14:imgEffect>
                      <a14:artisticCrisscrossEtching/>
                    </a14:imgEffect>
                  </a14:imgLayer>
                </a14:imgProps>
              </a:ext>
            </a:extLst>
          </a:blip>
          <a:srcRect t="15845" b="12113"/>
          <a:stretch/>
        </p:blipFill>
        <p:spPr>
          <a:xfrm>
            <a:off x="4776828" y="4179793"/>
            <a:ext cx="1421948" cy="1033659"/>
          </a:xfrm>
          <a:prstGeom prst="ellipse">
            <a:avLst/>
          </a:prstGeom>
          <a:ln w="3175"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23" name="Plus 22"/>
          <p:cNvSpPr/>
          <p:nvPr/>
        </p:nvSpPr>
        <p:spPr>
          <a:xfrm>
            <a:off x="6317836" y="4566258"/>
            <a:ext cx="387928" cy="401455"/>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86600" y="4206697"/>
            <a:ext cx="1435767" cy="964165"/>
          </a:xfrm>
          <a:prstGeom prst="ellipse">
            <a:avLst/>
          </a:prstGeom>
          <a:ln w="3175"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25" name="TextBox 24"/>
          <p:cNvSpPr txBox="1"/>
          <p:nvPr/>
        </p:nvSpPr>
        <p:spPr>
          <a:xfrm>
            <a:off x="6858000" y="5348854"/>
            <a:ext cx="205733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Schoolbook" panose="02040604050505020304" pitchFamily="18" charset="0"/>
              </a:rPr>
              <a:t>Service providers offer </a:t>
            </a:r>
            <a:r>
              <a:rPr kumimoji="0" lang="en-US" sz="1400" b="1" i="0" u="none" strike="noStrike" kern="1200" cap="none" spc="0" normalizeH="0" baseline="0" noProof="0" dirty="0">
                <a:ln>
                  <a:noFill/>
                </a:ln>
                <a:solidFill>
                  <a:prstClr val="black"/>
                </a:solidFill>
                <a:effectLst/>
                <a:uLnTx/>
                <a:uFillTx/>
                <a:latin typeface="Century Schoolbook" panose="02040604050505020304" pitchFamily="18" charset="0"/>
              </a:rPr>
              <a:t>services</a:t>
            </a:r>
            <a:r>
              <a:rPr kumimoji="0" lang="en-US" sz="1400" b="0" i="0" u="none" strike="noStrike" kern="1200" cap="none" spc="0" normalizeH="0" baseline="0" noProof="0" dirty="0">
                <a:ln>
                  <a:noFill/>
                </a:ln>
                <a:solidFill>
                  <a:prstClr val="black"/>
                </a:solidFill>
                <a:effectLst/>
                <a:uLnTx/>
                <a:uFillTx/>
                <a:latin typeface="Century Schoolbook" panose="02040604050505020304" pitchFamily="18" charset="0"/>
              </a:rPr>
              <a:t> to tenants promoting housing </a:t>
            </a:r>
            <a:r>
              <a:rPr kumimoji="0" lang="en-US" sz="1400" b="0" i="0" u="none" strike="noStrike" kern="1200" cap="none" spc="0" normalizeH="0" baseline="0" noProof="0" dirty="0" smtClean="0">
                <a:ln>
                  <a:noFill/>
                </a:ln>
                <a:solidFill>
                  <a:prstClr val="black"/>
                </a:solidFill>
                <a:effectLst/>
                <a:uLnTx/>
                <a:uFillTx/>
                <a:latin typeface="Century Schoolbook" panose="02040604050505020304" pitchFamily="18" charset="0"/>
              </a:rPr>
              <a:t>stability in apartment</a:t>
            </a:r>
            <a:endParaRPr kumimoji="0" lang="en-US" sz="1400" b="0" i="0" u="none" strike="noStrike" kern="1200" cap="none" spc="0" normalizeH="0" baseline="0" noProof="0" dirty="0">
              <a:ln>
                <a:noFill/>
              </a:ln>
              <a:solidFill>
                <a:prstClr val="black"/>
              </a:solidFill>
              <a:effectLst/>
              <a:uLnTx/>
              <a:uFillTx/>
              <a:latin typeface="Century Schoolbook" panose="02040604050505020304" pitchFamily="18" charset="0"/>
            </a:endParaRPr>
          </a:p>
        </p:txBody>
      </p:sp>
      <p:sp>
        <p:nvSpPr>
          <p:cNvPr id="26" name="TextBox 25"/>
          <p:cNvSpPr txBox="1"/>
          <p:nvPr/>
        </p:nvSpPr>
        <p:spPr>
          <a:xfrm>
            <a:off x="4878213" y="5346143"/>
            <a:ext cx="125096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Schoolbook" panose="02040604050505020304" pitchFamily="18" charset="0"/>
              </a:rPr>
              <a:t>Operating subsidies </a:t>
            </a:r>
            <a:r>
              <a:rPr kumimoji="0" lang="en-US" sz="1400" b="0" i="0" u="none" strike="noStrike" kern="1200" cap="none" spc="0" normalizeH="0" baseline="0" noProof="0" dirty="0">
                <a:ln>
                  <a:noFill/>
                </a:ln>
                <a:solidFill>
                  <a:prstClr val="black"/>
                </a:solidFill>
                <a:effectLst/>
                <a:uLnTx/>
                <a:uFillTx/>
                <a:latin typeface="Century Schoolbook" panose="02040604050505020304" pitchFamily="18" charset="0"/>
              </a:rPr>
              <a:t>to operate </a:t>
            </a:r>
            <a:r>
              <a:rPr kumimoji="0" lang="en-US" sz="1400" b="0" i="0" u="none" strike="noStrike" kern="1200" cap="none" spc="0" normalizeH="0" baseline="0" noProof="0" dirty="0" smtClean="0">
                <a:ln>
                  <a:noFill/>
                </a:ln>
                <a:solidFill>
                  <a:prstClr val="black"/>
                </a:solidFill>
                <a:effectLst/>
                <a:uLnTx/>
                <a:uFillTx/>
                <a:latin typeface="Century Schoolbook" panose="02040604050505020304" pitchFamily="18" charset="0"/>
              </a:rPr>
              <a:t>building</a:t>
            </a:r>
            <a:endParaRPr kumimoji="0" lang="en-US" sz="1400" b="0" i="0" u="none" strike="noStrike" kern="1200" cap="none" spc="0" normalizeH="0" baseline="0" noProof="0" dirty="0">
              <a:ln>
                <a:noFill/>
              </a:ln>
              <a:solidFill>
                <a:prstClr val="black"/>
              </a:solidFill>
              <a:effectLst/>
              <a:uLnTx/>
              <a:uFillTx/>
              <a:latin typeface="Century Schoolbook" panose="02040604050505020304" pitchFamily="18" charset="0"/>
            </a:endParaRPr>
          </a:p>
        </p:txBody>
      </p:sp>
    </p:spTree>
    <p:extLst>
      <p:ext uri="{BB962C8B-B14F-4D97-AF65-F5344CB8AC3E}">
        <p14:creationId xmlns:p14="http://schemas.microsoft.com/office/powerpoint/2010/main" val="903902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6252157" y="1279237"/>
            <a:ext cx="2273075" cy="1480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defTabSz="685800" eaLnBrk="1" fontAlgn="auto" hangingPunct="1">
              <a:spcBef>
                <a:spcPts val="0"/>
              </a:spcBef>
              <a:spcAft>
                <a:spcPts val="0"/>
              </a:spcAft>
            </a:pPr>
            <a:r>
              <a:rPr lang="en-US" smtClean="0">
                <a:solidFill>
                  <a:srgbClr val="9FA1A4">
                    <a:lumMod val="50000"/>
                  </a:srgbClr>
                </a:solidFill>
                <a:latin typeface="Arial" panose="020B0604020202020204"/>
              </a:rPr>
              <a:t>© All rights reserved. No utilization or reproduction of this material is allowed without the written permission of CSH.</a:t>
            </a:r>
            <a:endParaRPr lang="en-US">
              <a:solidFill>
                <a:srgbClr val="9FA1A4">
                  <a:lumMod val="50000"/>
                </a:srgbClr>
              </a:solidFill>
              <a:latin typeface="Arial" panose="020B0604020202020204"/>
            </a:endParaRPr>
          </a:p>
        </p:txBody>
      </p:sp>
      <p:sp>
        <p:nvSpPr>
          <p:cNvPr id="3" name="Title 2"/>
          <p:cNvSpPr>
            <a:spLocks noGrp="1"/>
          </p:cNvSpPr>
          <p:nvPr>
            <p:ph type="title"/>
          </p:nvPr>
        </p:nvSpPr>
        <p:spPr>
          <a:xfrm>
            <a:off x="1012658" y="158507"/>
            <a:ext cx="7277100" cy="704962"/>
          </a:xfrm>
        </p:spPr>
        <p:txBody>
          <a:bodyPr/>
          <a:lstStyle/>
          <a:p>
            <a:pPr algn="ctr"/>
            <a:r>
              <a:rPr lang="en-US" b="1" dirty="0" smtClean="0">
                <a:solidFill>
                  <a:schemeClr val="accent1"/>
                </a:solidFill>
                <a:effectLst>
                  <a:outerShdw blurRad="38100" dist="38100" dir="2700000" algn="tl">
                    <a:srgbClr val="000000">
                      <a:alpha val="43137"/>
                    </a:srgbClr>
                  </a:outerShdw>
                </a:effectLst>
              </a:rPr>
              <a:t>Need </a:t>
            </a:r>
            <a:r>
              <a:rPr lang="en-US" b="1" dirty="0" err="1" smtClean="0">
                <a:solidFill>
                  <a:schemeClr val="accent1"/>
                </a:solidFill>
                <a:effectLst>
                  <a:outerShdw blurRad="38100" dist="38100" dir="2700000" algn="tl">
                    <a:srgbClr val="000000">
                      <a:alpha val="43137"/>
                    </a:srgbClr>
                  </a:outerShdw>
                </a:effectLst>
              </a:rPr>
              <a:t>Medi</a:t>
            </a:r>
            <a:r>
              <a:rPr lang="en-US" b="1" dirty="0" smtClean="0">
                <a:solidFill>
                  <a:schemeClr val="accent1"/>
                </a:solidFill>
                <a:effectLst>
                  <a:outerShdw blurRad="38100" dist="38100" dir="2700000" algn="tl">
                    <a:srgbClr val="000000">
                      <a:alpha val="43137"/>
                    </a:srgbClr>
                  </a:outerShdw>
                </a:effectLst>
              </a:rPr>
              <a:t>-Cal Benefit to Fund Services</a:t>
            </a:r>
            <a:endParaRPr lang="en-US" b="1" dirty="0">
              <a:solidFill>
                <a:schemeClr val="accent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26" y="2997344"/>
            <a:ext cx="3984582" cy="3718196"/>
          </a:xfrm>
          <a:prstGeom prst="ellipse">
            <a:avLst/>
          </a:prstGeom>
          <a:ln>
            <a:noFill/>
          </a:ln>
          <a:effectLst>
            <a:softEdge rad="112500"/>
          </a:effectLst>
        </p:spPr>
      </p:pic>
      <p:cxnSp>
        <p:nvCxnSpPr>
          <p:cNvPr id="9" name="Straight Connector 8"/>
          <p:cNvCxnSpPr/>
          <p:nvPr/>
        </p:nvCxnSpPr>
        <p:spPr>
          <a:xfrm>
            <a:off x="4517178" y="4907406"/>
            <a:ext cx="1822954"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2" name="Straight Connector 11"/>
          <p:cNvCxnSpPr/>
          <p:nvPr/>
        </p:nvCxnSpPr>
        <p:spPr>
          <a:xfrm>
            <a:off x="4267200" y="4038600"/>
            <a:ext cx="1677043" cy="0"/>
          </a:xfrm>
          <a:prstGeom prst="line">
            <a:avLst/>
          </a:prstGeom>
        </p:spPr>
        <p:style>
          <a:lnRef idx="2">
            <a:schemeClr val="accent3"/>
          </a:lnRef>
          <a:fillRef idx="0">
            <a:schemeClr val="accent3"/>
          </a:fillRef>
          <a:effectRef idx="1">
            <a:schemeClr val="accent3"/>
          </a:effectRef>
          <a:fontRef idx="minor">
            <a:schemeClr val="tx1"/>
          </a:fontRef>
        </p:style>
      </p:cxnSp>
      <p:sp>
        <p:nvSpPr>
          <p:cNvPr id="13" name="TextBox 12"/>
          <p:cNvSpPr txBox="1"/>
          <p:nvPr/>
        </p:nvSpPr>
        <p:spPr>
          <a:xfrm>
            <a:off x="5551921" y="5299337"/>
            <a:ext cx="1576422" cy="1428214"/>
          </a:xfrm>
          <a:prstGeom prst="ellipse">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1500" dirty="0" smtClean="0">
                <a:latin typeface="Century Schoolbook" panose="02040604050505020304" pitchFamily="18" charset="0"/>
              </a:rPr>
              <a:t>Services Promoting Housing Stability</a:t>
            </a:r>
            <a:endParaRPr lang="en-US" sz="1500" dirty="0">
              <a:latin typeface="Century Schoolbook" panose="02040604050505020304" pitchFamily="18" charset="0"/>
            </a:endParaRPr>
          </a:p>
        </p:txBody>
      </p:sp>
      <p:sp>
        <p:nvSpPr>
          <p:cNvPr id="14" name="TextBox 13"/>
          <p:cNvSpPr txBox="1"/>
          <p:nvPr/>
        </p:nvSpPr>
        <p:spPr>
          <a:xfrm>
            <a:off x="5944243" y="4192423"/>
            <a:ext cx="1872745" cy="1428214"/>
          </a:xfrm>
          <a:prstGeom prst="ellipse">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1500" dirty="0" smtClean="0">
                <a:latin typeface="Century Schoolbook" panose="02040604050505020304" pitchFamily="18" charset="0"/>
              </a:rPr>
              <a:t>Housing Navigation/Landlord Recruitment</a:t>
            </a:r>
            <a:endParaRPr lang="en-US" sz="1500" dirty="0">
              <a:latin typeface="Century Schoolbook" panose="02040604050505020304" pitchFamily="18" charset="0"/>
            </a:endParaRPr>
          </a:p>
        </p:txBody>
      </p:sp>
      <p:sp>
        <p:nvSpPr>
          <p:cNvPr id="24" name="TextBox 23"/>
          <p:cNvSpPr txBox="1"/>
          <p:nvPr/>
        </p:nvSpPr>
        <p:spPr>
          <a:xfrm>
            <a:off x="5757859" y="3243700"/>
            <a:ext cx="1600200" cy="1103620"/>
          </a:xfrm>
          <a:prstGeom prst="ellipse">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1500" dirty="0" smtClean="0">
                <a:latin typeface="Century Schoolbook" panose="02040604050505020304" pitchFamily="18" charset="0"/>
              </a:rPr>
              <a:t>Outreach &amp; Engage-</a:t>
            </a:r>
            <a:r>
              <a:rPr lang="en-US" sz="1500" dirty="0" err="1" smtClean="0">
                <a:latin typeface="Century Schoolbook" panose="02040604050505020304" pitchFamily="18" charset="0"/>
              </a:rPr>
              <a:t>ment</a:t>
            </a:r>
            <a:endParaRPr lang="en-US" sz="1500" dirty="0">
              <a:latin typeface="Century Schoolbook" panose="02040604050505020304" pitchFamily="18" charset="0"/>
            </a:endParaRPr>
          </a:p>
        </p:txBody>
      </p:sp>
      <p:cxnSp>
        <p:nvCxnSpPr>
          <p:cNvPr id="25" name="Straight Connector 24"/>
          <p:cNvCxnSpPr/>
          <p:nvPr/>
        </p:nvCxnSpPr>
        <p:spPr>
          <a:xfrm flipV="1">
            <a:off x="4179401" y="5840429"/>
            <a:ext cx="1473459" cy="5161"/>
          </a:xfrm>
          <a:prstGeom prst="line">
            <a:avLst/>
          </a:prstGeom>
        </p:spPr>
        <p:style>
          <a:lnRef idx="2">
            <a:schemeClr val="accent3"/>
          </a:lnRef>
          <a:fillRef idx="0">
            <a:schemeClr val="accent3"/>
          </a:fillRef>
          <a:effectRef idx="1">
            <a:schemeClr val="accent3"/>
          </a:effectRef>
          <a:fontRef idx="minor">
            <a:schemeClr val="tx1"/>
          </a:fontRef>
        </p:style>
      </p:cxnSp>
      <p:pic>
        <p:nvPicPr>
          <p:cNvPr id="28" name="Picture 27"/>
          <p:cNvPicPr>
            <a:picLocks noChangeAspect="1"/>
          </p:cNvPicPr>
          <p:nvPr/>
        </p:nvPicPr>
        <p:blipFill>
          <a:blip r:embed="rId3"/>
          <a:stretch>
            <a:fillRect/>
          </a:stretch>
        </p:blipFill>
        <p:spPr>
          <a:xfrm>
            <a:off x="6355334" y="1333775"/>
            <a:ext cx="2066723" cy="1371719"/>
          </a:xfrm>
          <a:prstGeom prst="rect">
            <a:avLst/>
          </a:prstGeom>
          <a:effectLst>
            <a:outerShdw blurRad="50800" dist="38100" dir="2700000" algn="tl" rotWithShape="0">
              <a:prstClr val="black">
                <a:alpha val="40000"/>
              </a:prstClr>
            </a:outerShdw>
          </a:effectLst>
        </p:spPr>
      </p:pic>
      <p:graphicFrame>
        <p:nvGraphicFramePr>
          <p:cNvPr id="31" name="Diagram 30"/>
          <p:cNvGraphicFramePr/>
          <p:nvPr>
            <p:extLst>
              <p:ext uri="{D42A27DB-BD31-4B8C-83A1-F6EECF244321}">
                <p14:modId xmlns:p14="http://schemas.microsoft.com/office/powerpoint/2010/main" val="2201404755"/>
              </p:ext>
            </p:extLst>
          </p:nvPr>
        </p:nvGraphicFramePr>
        <p:xfrm>
          <a:off x="37742" y="-13208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0738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smtClean="0">
                <a:ln>
                  <a:noFill/>
                </a:ln>
                <a:solidFill>
                  <a:srgbClr val="9FA1A4">
                    <a:lumMod val="50000"/>
                  </a:srgbClr>
                </a:solidFill>
                <a:effectLst/>
                <a:uLnTx/>
                <a:uFillTx/>
                <a:latin typeface="Arial" panose="020B0604020202020204"/>
                <a:ea typeface="+mn-ea"/>
                <a:cs typeface="+mn-cs"/>
              </a:rPr>
              <a:t>© All rights reserved. No utilization or reproduction of this material is allowed without the written permission of CSH.</a:t>
            </a:r>
            <a:endParaRPr kumimoji="0" lang="en-US" sz="600" b="0" i="0" u="none" strike="noStrike" kern="1200" cap="none" spc="0" normalizeH="0" baseline="0" noProof="0">
              <a:ln>
                <a:noFill/>
              </a:ln>
              <a:solidFill>
                <a:srgbClr val="9FA1A4">
                  <a:lumMod val="50000"/>
                </a:srgbClr>
              </a:solidFill>
              <a:effectLst/>
              <a:uLnTx/>
              <a:uFillTx/>
              <a:latin typeface="Arial" panose="020B0604020202020204"/>
              <a:ea typeface="+mn-ea"/>
              <a:cs typeface="+mn-cs"/>
            </a:endParaRPr>
          </a:p>
        </p:txBody>
      </p:sp>
      <p:sp>
        <p:nvSpPr>
          <p:cNvPr id="3" name="Title 2"/>
          <p:cNvSpPr>
            <a:spLocks noGrp="1"/>
          </p:cNvSpPr>
          <p:nvPr>
            <p:ph type="title"/>
          </p:nvPr>
        </p:nvSpPr>
        <p:spPr>
          <a:xfrm>
            <a:off x="228600" y="159025"/>
            <a:ext cx="8382000" cy="704962"/>
          </a:xfrm>
        </p:spPr>
        <p:txBody>
          <a:bodyPr>
            <a:normAutofit fontScale="90000"/>
          </a:bodyPr>
          <a:lstStyle/>
          <a:p>
            <a:pPr algn="ctr"/>
            <a:r>
              <a:rPr lang="en-US" sz="3200" b="1" dirty="0" smtClean="0">
                <a:solidFill>
                  <a:schemeClr val="accent1"/>
                </a:solidFill>
                <a:effectLst>
                  <a:outerShdw blurRad="38100" dist="38100" dir="2700000" algn="tl">
                    <a:srgbClr val="000000">
                      <a:alpha val="43137"/>
                    </a:srgbClr>
                  </a:outerShdw>
                </a:effectLst>
                <a:latin typeface="Century Schoolbook" panose="02040604050505020304" pitchFamily="18" charset="0"/>
              </a:rPr>
              <a:t>Using Resources More Effectively: </a:t>
            </a:r>
            <a:br>
              <a:rPr lang="en-US" sz="3200" b="1" dirty="0" smtClean="0">
                <a:solidFill>
                  <a:schemeClr val="accent1"/>
                </a:solidFill>
                <a:effectLst>
                  <a:outerShdw blurRad="38100" dist="38100" dir="2700000" algn="tl">
                    <a:srgbClr val="000000">
                      <a:alpha val="43137"/>
                    </a:srgbClr>
                  </a:outerShdw>
                </a:effectLst>
                <a:latin typeface="Century Schoolbook" panose="02040604050505020304" pitchFamily="18" charset="0"/>
              </a:rPr>
            </a:br>
            <a:r>
              <a:rPr lang="en-US" sz="3200" b="1" dirty="0" smtClean="0">
                <a:solidFill>
                  <a:schemeClr val="accent1"/>
                </a:solidFill>
                <a:effectLst>
                  <a:outerShdw blurRad="38100" dist="38100" dir="2700000" algn="tl">
                    <a:srgbClr val="000000">
                      <a:alpha val="43137"/>
                    </a:srgbClr>
                  </a:outerShdw>
                </a:effectLst>
                <a:latin typeface="Century Schoolbook" panose="02040604050505020304" pitchFamily="18" charset="0"/>
              </a:rPr>
              <a:t>AB 1845 (L. Rivas) &amp; AB 2329 (Chiu, Gloria)</a:t>
            </a:r>
            <a:endParaRPr lang="en-US" sz="3200" b="1" dirty="0">
              <a:solidFill>
                <a:schemeClr val="accent1"/>
              </a:solidFill>
              <a:effectLst>
                <a:outerShdw blurRad="38100" dist="38100" dir="2700000" algn="tl">
                  <a:srgbClr val="000000">
                    <a:alpha val="43137"/>
                  </a:srgbClr>
                </a:outerShdw>
              </a:effectLst>
              <a:latin typeface="Century Schoolbook" panose="02040604050505020304" pitchFamily="18" charset="0"/>
            </a:endParaRPr>
          </a:p>
        </p:txBody>
      </p:sp>
      <p:graphicFrame>
        <p:nvGraphicFramePr>
          <p:cNvPr id="5" name="Diagram 4"/>
          <p:cNvGraphicFramePr/>
          <p:nvPr>
            <p:extLst>
              <p:ext uri="{D42A27DB-BD31-4B8C-83A1-F6EECF244321}">
                <p14:modId xmlns:p14="http://schemas.microsoft.com/office/powerpoint/2010/main" val="3204326029"/>
              </p:ext>
            </p:extLst>
          </p:nvPr>
        </p:nvGraphicFramePr>
        <p:xfrm>
          <a:off x="-171450" y="685800"/>
          <a:ext cx="9182100" cy="5560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81000" y="4648200"/>
            <a:ext cx="3886200"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8971D">
                    <a:hueOff val="0"/>
                    <a:satOff val="0"/>
                    <a:lumOff val="0"/>
                    <a:alphaOff val="0"/>
                  </a:srgbClr>
                </a:solidFill>
                <a:effectLst>
                  <a:outerShdw blurRad="38100" dist="38100" dir="2700000" algn="tl">
                    <a:srgbClr val="000000">
                      <a:alpha val="43137"/>
                    </a:srgbClr>
                  </a:outerShdw>
                </a:effectLst>
                <a:uLnTx/>
                <a:uFillTx/>
                <a:latin typeface="Century Schoolbook" panose="02040604050505020304" pitchFamily="18" charset="0"/>
                <a:ea typeface="+mn-ea"/>
                <a:cs typeface="+mn-cs"/>
              </a:rPr>
              <a:t>Multiple state-funded systems discharging people from institutional settings into homelessness</a:t>
            </a:r>
          </a:p>
        </p:txBody>
      </p:sp>
      <p:sp>
        <p:nvSpPr>
          <p:cNvPr id="7" name="TextBox 6"/>
          <p:cNvSpPr txBox="1"/>
          <p:nvPr/>
        </p:nvSpPr>
        <p:spPr>
          <a:xfrm>
            <a:off x="189689" y="1265545"/>
            <a:ext cx="3886200" cy="92333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8971D">
                    <a:hueOff val="0"/>
                    <a:satOff val="0"/>
                    <a:lumOff val="0"/>
                    <a:alphaOff val="0"/>
                  </a:srgbClr>
                </a:solidFill>
                <a:effectLst>
                  <a:outerShdw blurRad="38100" dist="38100" dir="2700000" algn="tl">
                    <a:srgbClr val="000000">
                      <a:alpha val="43137"/>
                    </a:srgbClr>
                  </a:outerShdw>
                </a:effectLst>
                <a:uLnTx/>
                <a:uFillTx/>
                <a:latin typeface="Century Schoolbook" panose="02040604050505020304" pitchFamily="18" charset="0"/>
                <a:ea typeface="+mn-ea"/>
                <a:cs typeface="+mn-cs"/>
              </a:rPr>
              <a:t>State funding</a:t>
            </a:r>
            <a:r>
              <a:rPr kumimoji="0" lang="en-US" sz="1800" b="0" i="0" u="none" strike="noStrike" kern="1200" cap="none" spc="0" normalizeH="0" noProof="0" dirty="0" smtClean="0">
                <a:ln>
                  <a:noFill/>
                </a:ln>
                <a:solidFill>
                  <a:srgbClr val="F8971D">
                    <a:hueOff val="0"/>
                    <a:satOff val="0"/>
                    <a:lumOff val="0"/>
                    <a:alphaOff val="0"/>
                  </a:srgbClr>
                </a:solidFill>
                <a:effectLst>
                  <a:outerShdw blurRad="38100" dist="38100" dir="2700000" algn="tl">
                    <a:srgbClr val="000000">
                      <a:alpha val="43137"/>
                    </a:srgbClr>
                  </a:outerShdw>
                </a:effectLst>
                <a:uLnTx/>
                <a:uFillTx/>
                <a:latin typeface="Century Schoolbook" panose="02040604050505020304" pitchFamily="18" charset="0"/>
                <a:ea typeface="+mn-ea"/>
                <a:cs typeface="+mn-cs"/>
              </a:rPr>
              <a:t> based on what </a:t>
            </a:r>
            <a:r>
              <a:rPr lang="en-US" sz="1800" dirty="0" smtClean="0">
                <a:solidFill>
                  <a:srgbClr val="F8971D">
                    <a:hueOff val="0"/>
                    <a:satOff val="0"/>
                    <a:lumOff val="0"/>
                    <a:alphaOff val="0"/>
                  </a:srgbClr>
                </a:solidFill>
                <a:effectLst>
                  <a:outerShdw blurRad="38100" dist="38100" dir="2700000" algn="tl">
                    <a:srgbClr val="000000">
                      <a:alpha val="43137"/>
                    </a:srgbClr>
                  </a:outerShdw>
                </a:effectLst>
                <a:latin typeface="Century Schoolbook" panose="02040604050505020304" pitchFamily="18" charset="0"/>
              </a:rPr>
              <a:t>level of funding is possible, rather than what is needed</a:t>
            </a:r>
            <a:endParaRPr kumimoji="0" lang="en-US" sz="1800" b="0" i="0" u="none" strike="noStrike" kern="1200" cap="none" spc="0" normalizeH="0" baseline="0" noProof="0" dirty="0">
              <a:ln>
                <a:noFill/>
              </a:ln>
              <a:solidFill>
                <a:srgbClr val="F8971D">
                  <a:hueOff val="0"/>
                  <a:satOff val="0"/>
                  <a:lumOff val="0"/>
                  <a:alphaOff val="0"/>
                </a:srgbClr>
              </a:solidFill>
              <a:effectLst>
                <a:outerShdw blurRad="38100" dist="38100" dir="2700000" algn="tl">
                  <a:srgbClr val="000000">
                    <a:alpha val="43137"/>
                  </a:srgbClr>
                </a:outerShdw>
              </a:effectLst>
              <a:uLnTx/>
              <a:uFillTx/>
              <a:latin typeface="Century Schoolbook" panose="02040604050505020304" pitchFamily="18" charset="0"/>
              <a:ea typeface="+mn-ea"/>
              <a:cs typeface="+mn-cs"/>
            </a:endParaRPr>
          </a:p>
        </p:txBody>
      </p:sp>
    </p:spTree>
    <p:extLst>
      <p:ext uri="{BB962C8B-B14F-4D97-AF65-F5344CB8AC3E}">
        <p14:creationId xmlns:p14="http://schemas.microsoft.com/office/powerpoint/2010/main" val="3190842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70000" contrast="-70000"/>
          </a:blip>
          <a:stretch>
            <a:fillRect/>
          </a:stretch>
        </p:blipFill>
        <p:spPr>
          <a:xfrm flipH="1">
            <a:off x="0" y="758995"/>
            <a:ext cx="9144000" cy="5573826"/>
          </a:xfrm>
          <a:prstGeom prst="rect">
            <a:avLst/>
          </a:prstGeom>
        </p:spPr>
      </p:pic>
      <p:graphicFrame>
        <p:nvGraphicFramePr>
          <p:cNvPr id="3" name="Diagram 2"/>
          <p:cNvGraphicFramePr/>
          <p:nvPr>
            <p:extLst>
              <p:ext uri="{D42A27DB-BD31-4B8C-83A1-F6EECF244321}">
                <p14:modId xmlns:p14="http://schemas.microsoft.com/office/powerpoint/2010/main" val="773167909"/>
              </p:ext>
            </p:extLst>
          </p:nvPr>
        </p:nvGraphicFramePr>
        <p:xfrm>
          <a:off x="21771" y="612208"/>
          <a:ext cx="5790190" cy="6093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1"/>
          <p:cNvSpPr txBox="1">
            <a:spLocks/>
          </p:cNvSpPr>
          <p:nvPr/>
        </p:nvSpPr>
        <p:spPr bwMode="auto">
          <a:xfrm>
            <a:off x="-26126" y="0"/>
            <a:ext cx="9170126"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460375" indent="-341313" algn="l" rtl="0" eaLnBrk="0" fontAlgn="base" hangingPunct="0">
              <a:spcBef>
                <a:spcPct val="0"/>
              </a:spcBef>
              <a:spcAft>
                <a:spcPct val="0"/>
              </a:spcAft>
              <a:defRPr sz="2800" b="0" baseline="0">
                <a:solidFill>
                  <a:srgbClr val="FFFFFF"/>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pPr marL="119062"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8971D"/>
                </a:solidFill>
                <a:effectLst>
                  <a:outerShdw blurRad="50800" dist="38100" dir="2700000" algn="tl" rotWithShape="0">
                    <a:prstClr val="black">
                      <a:alpha val="40000"/>
                    </a:prstClr>
                  </a:outerShdw>
                </a:effectLst>
                <a:uLnTx/>
                <a:uFillTx/>
                <a:latin typeface="Century Schoolbook"/>
                <a:ea typeface="+mj-ea"/>
              </a:rPr>
              <a:t/>
            </a:r>
            <a:br>
              <a:rPr kumimoji="0" lang="en-US" sz="3200" b="1" i="0" u="none" strike="noStrike" kern="0" cap="none" spc="0" normalizeH="0" baseline="0" noProof="0" dirty="0" smtClean="0">
                <a:ln>
                  <a:noFill/>
                </a:ln>
                <a:solidFill>
                  <a:srgbClr val="F8971D"/>
                </a:solidFill>
                <a:effectLst>
                  <a:outerShdw blurRad="50800" dist="38100" dir="2700000" algn="tl" rotWithShape="0">
                    <a:prstClr val="black">
                      <a:alpha val="40000"/>
                    </a:prstClr>
                  </a:outerShdw>
                </a:effectLst>
                <a:uLnTx/>
                <a:uFillTx/>
                <a:latin typeface="Century Schoolbook"/>
                <a:ea typeface="+mj-ea"/>
              </a:rPr>
            </a:br>
            <a:r>
              <a:rPr kumimoji="0" lang="en-US" sz="3200" b="1" i="0" u="none" strike="noStrike" kern="0" cap="none" spc="0" normalizeH="0" baseline="0" noProof="0" dirty="0" smtClean="0">
                <a:ln>
                  <a:noFill/>
                </a:ln>
                <a:solidFill>
                  <a:srgbClr val="F8971D"/>
                </a:solidFill>
                <a:effectLst>
                  <a:outerShdw blurRad="50800" dist="38100" dir="2700000" algn="tl" rotWithShape="0">
                    <a:prstClr val="black">
                      <a:alpha val="40000"/>
                    </a:prstClr>
                  </a:outerShdw>
                </a:effectLst>
                <a:uLnTx/>
                <a:uFillTx/>
                <a:latin typeface="Century Schoolbook"/>
                <a:ea typeface="+mj-ea"/>
              </a:rPr>
              <a:t>Recipe for Homelessness</a:t>
            </a:r>
            <a:br>
              <a:rPr kumimoji="0" lang="en-US" sz="3200" b="1" i="0" u="none" strike="noStrike" kern="0" cap="none" spc="0" normalizeH="0" baseline="0" noProof="0" dirty="0" smtClean="0">
                <a:ln>
                  <a:noFill/>
                </a:ln>
                <a:solidFill>
                  <a:srgbClr val="F8971D"/>
                </a:solidFill>
                <a:effectLst>
                  <a:outerShdw blurRad="50800" dist="38100" dir="2700000" algn="tl" rotWithShape="0">
                    <a:prstClr val="black">
                      <a:alpha val="40000"/>
                    </a:prstClr>
                  </a:outerShdw>
                </a:effectLst>
                <a:uLnTx/>
                <a:uFillTx/>
                <a:latin typeface="Century Schoolbook"/>
                <a:ea typeface="+mj-ea"/>
              </a:rPr>
            </a:br>
            <a:r>
              <a:rPr kumimoji="0" lang="en-US" sz="3200" b="1" i="0" u="none" strike="noStrike" kern="0" cap="none" spc="0" normalizeH="0" baseline="0" noProof="0" dirty="0" smtClean="0">
                <a:ln>
                  <a:noFill/>
                </a:ln>
                <a:solidFill>
                  <a:srgbClr val="F8971D"/>
                </a:solidFill>
                <a:effectLst>
                  <a:outerShdw blurRad="50800" dist="38100" dir="2700000" algn="tl" rotWithShape="0">
                    <a:prstClr val="black">
                      <a:alpha val="40000"/>
                    </a:prstClr>
                  </a:outerShdw>
                </a:effectLst>
                <a:uLnTx/>
                <a:uFillTx/>
                <a:latin typeface="Century Schoolbook"/>
                <a:ea typeface="+mj-ea"/>
              </a:rPr>
              <a:t/>
            </a:r>
            <a:br>
              <a:rPr kumimoji="0" lang="en-US" sz="3200" b="1" i="0" u="none" strike="noStrike" kern="0" cap="none" spc="0" normalizeH="0" baseline="0" noProof="0" dirty="0" smtClean="0">
                <a:ln>
                  <a:noFill/>
                </a:ln>
                <a:solidFill>
                  <a:srgbClr val="F8971D"/>
                </a:solidFill>
                <a:effectLst>
                  <a:outerShdw blurRad="50800" dist="38100" dir="2700000" algn="tl" rotWithShape="0">
                    <a:prstClr val="black">
                      <a:alpha val="40000"/>
                    </a:prstClr>
                  </a:outerShdw>
                </a:effectLst>
                <a:uLnTx/>
                <a:uFillTx/>
                <a:latin typeface="Century Schoolbook"/>
                <a:ea typeface="+mj-ea"/>
              </a:rPr>
            </a:br>
            <a:endParaRPr kumimoji="0" lang="en-US" sz="3200" b="1" i="0" u="none" strike="noStrike" kern="0" cap="none" spc="0" normalizeH="0" baseline="0" noProof="0" dirty="0">
              <a:ln>
                <a:noFill/>
              </a:ln>
              <a:solidFill>
                <a:srgbClr val="F8971D"/>
              </a:solidFill>
              <a:effectLst>
                <a:outerShdw blurRad="50800" dist="38100" dir="2700000" algn="tl" rotWithShape="0">
                  <a:prstClr val="black">
                    <a:alpha val="40000"/>
                  </a:prstClr>
                </a:outerShdw>
              </a:effectLst>
              <a:uLnTx/>
              <a:uFillTx/>
              <a:latin typeface="Century Schoolbook"/>
              <a:ea typeface="+mj-ea"/>
            </a:endParaRPr>
          </a:p>
        </p:txBody>
      </p:sp>
      <p:pic>
        <p:nvPicPr>
          <p:cNvPr id="6" name="Picture 5"/>
          <p:cNvPicPr>
            <a:picLocks noChangeAspect="1"/>
          </p:cNvPicPr>
          <p:nvPr/>
        </p:nvPicPr>
        <p:blipFill>
          <a:blip r:embed="rId9"/>
          <a:stretch>
            <a:fillRect/>
          </a:stretch>
        </p:blipFill>
        <p:spPr>
          <a:xfrm>
            <a:off x="5410200" y="838200"/>
            <a:ext cx="3910414" cy="5788266"/>
          </a:xfrm>
          <a:prstGeom prst="rect">
            <a:avLst/>
          </a:prstGeom>
        </p:spPr>
      </p:pic>
      <p:sp>
        <p:nvSpPr>
          <p:cNvPr id="7" name="Arc 6"/>
          <p:cNvSpPr/>
          <p:nvPr/>
        </p:nvSpPr>
        <p:spPr>
          <a:xfrm>
            <a:off x="5871890" y="1828800"/>
            <a:ext cx="990600" cy="705395"/>
          </a:xfrm>
          <a:prstGeom prst="arc">
            <a:avLst>
              <a:gd name="adj1" fmla="val 20083425"/>
              <a:gd name="adj2" fmla="val 20075395"/>
            </a:avLst>
          </a:prstGeom>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37220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0"/>
            <a:ext cx="8362950" cy="1325563"/>
          </a:xfrm>
        </p:spPr>
        <p:txBody>
          <a:bodyPr>
            <a:normAutofit/>
          </a:bodyPr>
          <a:lstStyle/>
          <a:p>
            <a:pPr algn="ctr"/>
            <a:r>
              <a:rPr lang="en-US" sz="3200" b="1" dirty="0" smtClean="0">
                <a:effectLst>
                  <a:outerShdw blurRad="38100" dist="38100" dir="2700000" algn="tl">
                    <a:srgbClr val="000000">
                      <a:alpha val="43137"/>
                    </a:srgbClr>
                  </a:outerShdw>
                </a:effectLst>
                <a:latin typeface="Century Schoolbook" panose="02040604050505020304" pitchFamily="18" charset="0"/>
              </a:rPr>
              <a:t>Vast Majority of People with Risk Factors Do Not Become Homeless</a:t>
            </a:r>
            <a:endParaRPr lang="en-US" sz="3200" b="1" dirty="0">
              <a:effectLst>
                <a:outerShdw blurRad="38100" dist="38100" dir="2700000" algn="tl">
                  <a:srgbClr val="000000">
                    <a:alpha val="43137"/>
                  </a:srgbClr>
                </a:outerShdw>
              </a:effectLst>
              <a:latin typeface="Century Schoolbook" panose="02040604050505020304" pitchFamily="18" charset="0"/>
            </a:endParaRPr>
          </a:p>
        </p:txBody>
      </p:sp>
      <p:graphicFrame>
        <p:nvGraphicFramePr>
          <p:cNvPr id="17" name="Content Placeholder 16"/>
          <p:cNvGraphicFramePr>
            <a:graphicFrameLocks noGrp="1"/>
          </p:cNvGraphicFramePr>
          <p:nvPr>
            <p:ph sz="quarter" idx="16"/>
            <p:extLst>
              <p:ext uri="{D42A27DB-BD31-4B8C-83A1-F6EECF244321}">
                <p14:modId xmlns:p14="http://schemas.microsoft.com/office/powerpoint/2010/main" val="2901110756"/>
              </p:ext>
            </p:extLst>
          </p:nvPr>
        </p:nvGraphicFramePr>
        <p:xfrm>
          <a:off x="3733799" y="1037961"/>
          <a:ext cx="5393155" cy="3305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p:cNvGraphicFramePr>
            <a:graphicFrameLocks noGrp="1"/>
          </p:cNvGraphicFramePr>
          <p:nvPr>
            <p:ph sz="quarter" idx="15"/>
            <p:extLst>
              <p:ext uri="{D42A27DB-BD31-4B8C-83A1-F6EECF244321}">
                <p14:modId xmlns:p14="http://schemas.microsoft.com/office/powerpoint/2010/main" val="886710269"/>
              </p:ext>
            </p:extLst>
          </p:nvPr>
        </p:nvGraphicFramePr>
        <p:xfrm>
          <a:off x="36095" y="1037960"/>
          <a:ext cx="4078705" cy="376264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417979" y="4840941"/>
            <a:ext cx="2676525" cy="1938992"/>
          </a:xfrm>
          <a:prstGeom prst="rect">
            <a:avLst/>
          </a:prstGeom>
          <a:noFill/>
        </p:spPr>
        <p:txBody>
          <a:bodyPr wrap="square" rtlCol="0">
            <a:spAutoFit/>
          </a:bodyPr>
          <a:lstStyle/>
          <a:p>
            <a:r>
              <a:rPr lang="en-US" b="1" dirty="0" smtClean="0">
                <a:solidFill>
                  <a:schemeClr val="accent3"/>
                </a:solidFill>
                <a:effectLst>
                  <a:outerShdw blurRad="38100" dist="38100" dir="2700000" algn="tl">
                    <a:srgbClr val="000000">
                      <a:alpha val="43137"/>
                    </a:srgbClr>
                  </a:outerShdw>
                </a:effectLst>
              </a:rPr>
              <a:t>UCLA Policy Lab (Dec. 2019): Target prevention to those at greatest risk based on data</a:t>
            </a:r>
            <a:endParaRPr lang="en-US" b="1" dirty="0">
              <a:solidFill>
                <a:schemeClr val="accent3"/>
              </a:solidFill>
              <a:effectLst>
                <a:outerShdw blurRad="38100" dist="38100" dir="2700000" algn="tl">
                  <a:srgbClr val="000000">
                    <a:alpha val="43137"/>
                  </a:srgbClr>
                </a:outerShdw>
              </a:effectLst>
            </a:endParaRPr>
          </a:p>
        </p:txBody>
      </p:sp>
      <p:graphicFrame>
        <p:nvGraphicFramePr>
          <p:cNvPr id="19" name="Diagram 18"/>
          <p:cNvGraphicFramePr/>
          <p:nvPr>
            <p:extLst>
              <p:ext uri="{D42A27DB-BD31-4B8C-83A1-F6EECF244321}">
                <p14:modId xmlns:p14="http://schemas.microsoft.com/office/powerpoint/2010/main" val="3110685706"/>
              </p:ext>
            </p:extLst>
          </p:nvPr>
        </p:nvGraphicFramePr>
        <p:xfrm>
          <a:off x="1600200" y="3913015"/>
          <a:ext cx="7924800" cy="2958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5149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Graphic spid="19" grpId="0">
        <p:bldAsOne/>
      </p:bldGraphic>
    </p:bldLst>
  </p:timing>
</p:sld>
</file>

<file path=ppt/theme/theme1.xml><?xml version="1.0" encoding="utf-8"?>
<a:theme xmlns:a="http://schemas.openxmlformats.org/drawingml/2006/main" name="New Chap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CSH2">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SH_BrandColors">
      <a:dk1>
        <a:srgbClr val="F8971D"/>
      </a:dk1>
      <a:lt1>
        <a:srgbClr val="FFFFFF"/>
      </a:lt1>
      <a:dk2>
        <a:srgbClr val="C60C46"/>
      </a:dk2>
      <a:lt2>
        <a:srgbClr val="9FA1A4"/>
      </a:lt2>
      <a:accent1>
        <a:srgbClr val="F8971D"/>
      </a:accent1>
      <a:accent2>
        <a:srgbClr val="C60C46"/>
      </a:accent2>
      <a:accent3>
        <a:srgbClr val="0081C6"/>
      </a:accent3>
      <a:accent4>
        <a:srgbClr val="8DC63F"/>
      </a:accent4>
      <a:accent5>
        <a:srgbClr val="6C207E"/>
      </a:accent5>
      <a:accent6>
        <a:srgbClr val="9FA1A4"/>
      </a:accent6>
      <a:hlink>
        <a:srgbClr val="0081C6"/>
      </a:hlink>
      <a:folHlink>
        <a:srgbClr val="6C20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H_PowerPointTemplate_Complete Deck_2018" id="{CA318365-C39E-415B-A993-8C5C26026D60}" vid="{A75C9475-F177-4D6D-AFFE-3391C27589AC}"/>
    </a:ext>
  </a:extLst>
</a:theme>
</file>

<file path=ppt/theme/theme4.xml><?xml version="1.0" encoding="utf-8"?>
<a:theme xmlns:a="http://schemas.openxmlformats.org/drawingml/2006/main" name="1_CSH_PowerPointTemplate_2017">
  <a:themeElements>
    <a:clrScheme name="Custom 8">
      <a:dk1>
        <a:srgbClr val="F8971D"/>
      </a:dk1>
      <a:lt1>
        <a:srgbClr val="FFFFFF"/>
      </a:lt1>
      <a:dk2>
        <a:srgbClr val="C60C46"/>
      </a:dk2>
      <a:lt2>
        <a:srgbClr val="9FA1A4"/>
      </a:lt2>
      <a:accent1>
        <a:srgbClr val="F8971D"/>
      </a:accent1>
      <a:accent2>
        <a:srgbClr val="C60C46"/>
      </a:accent2>
      <a:accent3>
        <a:srgbClr val="0081C6"/>
      </a:accent3>
      <a:accent4>
        <a:srgbClr val="8DC63F"/>
      </a:accent4>
      <a:accent5>
        <a:srgbClr val="6C207E"/>
      </a:accent5>
      <a:accent6>
        <a:srgbClr val="9FA1A4"/>
      </a:accent6>
      <a:hlink>
        <a:srgbClr val="C97306"/>
      </a:hlink>
      <a:folHlink>
        <a:srgbClr val="F8971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Frame">
  <a:themeElements>
    <a:clrScheme name="CSH_BrandColors">
      <a:dk1>
        <a:srgbClr val="000000"/>
      </a:dk1>
      <a:lt1>
        <a:srgbClr val="FFFFFF"/>
      </a:lt1>
      <a:dk2>
        <a:srgbClr val="000000"/>
      </a:dk2>
      <a:lt2>
        <a:srgbClr val="EEB111"/>
      </a:lt2>
      <a:accent1>
        <a:srgbClr val="F8971D"/>
      </a:accent1>
      <a:accent2>
        <a:srgbClr val="A6093D"/>
      </a:accent2>
      <a:accent3>
        <a:srgbClr val="0081C6"/>
      </a:accent3>
      <a:accent4>
        <a:srgbClr val="8DC63F"/>
      </a:accent4>
      <a:accent5>
        <a:srgbClr val="6C207E"/>
      </a:accent5>
      <a:accent6>
        <a:srgbClr val="9FA1A4"/>
      </a:accent6>
      <a:hlink>
        <a:srgbClr val="0081C6"/>
      </a:hlink>
      <a:folHlink>
        <a:srgbClr val="6C20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CSH_PowerPointTemplate_2017" id="{DDA5BDE7-4D9D-4F39-B785-09AF8DA10EDC}" vid="{04D0BE6C-D972-42FA-9C05-A7D41E22068A}"/>
    </a:ext>
  </a:extLst>
</a:theme>
</file>

<file path=ppt/theme/theme6.xml><?xml version="1.0" encoding="utf-8"?>
<a:theme xmlns:a="http://schemas.openxmlformats.org/drawingml/2006/main" name="Frame">
  <a:themeElements>
    <a:clrScheme name="CSH_BrandColors">
      <a:dk1>
        <a:srgbClr val="000000"/>
      </a:dk1>
      <a:lt1>
        <a:srgbClr val="FFFFFF"/>
      </a:lt1>
      <a:dk2>
        <a:srgbClr val="000000"/>
      </a:dk2>
      <a:lt2>
        <a:srgbClr val="EEB111"/>
      </a:lt2>
      <a:accent1>
        <a:srgbClr val="F8971D"/>
      </a:accent1>
      <a:accent2>
        <a:srgbClr val="A6093D"/>
      </a:accent2>
      <a:accent3>
        <a:srgbClr val="0081C6"/>
      </a:accent3>
      <a:accent4>
        <a:srgbClr val="8DC63F"/>
      </a:accent4>
      <a:accent5>
        <a:srgbClr val="6C207E"/>
      </a:accent5>
      <a:accent6>
        <a:srgbClr val="9FA1A4"/>
      </a:accent6>
      <a:hlink>
        <a:srgbClr val="0081C6"/>
      </a:hlink>
      <a:folHlink>
        <a:srgbClr val="6C20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CSH_BrandColors">
      <a:dk1>
        <a:srgbClr val="F8971D"/>
      </a:dk1>
      <a:lt1>
        <a:srgbClr val="FFFFFF"/>
      </a:lt1>
      <a:dk2>
        <a:srgbClr val="C60C46"/>
      </a:dk2>
      <a:lt2>
        <a:srgbClr val="9FA1A4"/>
      </a:lt2>
      <a:accent1>
        <a:srgbClr val="F8971D"/>
      </a:accent1>
      <a:accent2>
        <a:srgbClr val="C60C46"/>
      </a:accent2>
      <a:accent3>
        <a:srgbClr val="0081C6"/>
      </a:accent3>
      <a:accent4>
        <a:srgbClr val="8DC63F"/>
      </a:accent4>
      <a:accent5>
        <a:srgbClr val="6C207E"/>
      </a:accent5>
      <a:accent6>
        <a:srgbClr val="9FA1A4"/>
      </a:accent6>
      <a:hlink>
        <a:srgbClr val="0081C6"/>
      </a:hlink>
      <a:folHlink>
        <a:srgbClr val="6C20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H_Sample Slides" id="{ECB07F8D-A432-4ED9-A189-2507BADF5D54}" vid="{DA2E1E14-DF5F-45BA-930C-9BCD7B1EBB00}"/>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tadata xmlns="84f9286d-c0d8-43b8-be00-f2b30036924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7BC31AC72B324CABE6F5CD8215FBC5" ma:contentTypeVersion="0" ma:contentTypeDescription="Create a new document." ma:contentTypeScope="" ma:versionID="a19e81711dd8599c216a81a2f2e14918">
  <xsd:schema xmlns:xsd="http://www.w3.org/2001/XMLSchema" xmlns:xs="http://www.w3.org/2001/XMLSchema" xmlns:p="http://schemas.microsoft.com/office/2006/metadata/properties" xmlns:ns2="84f9286d-c0d8-43b8-be00-f2b30036924d" targetNamespace="http://schemas.microsoft.com/office/2006/metadata/properties" ma:root="true" ma:fieldsID="e431d088d6a6506c3ed7d4868459a0e7" ns2:_="">
    <xsd:import namespace="84f9286d-c0d8-43b8-be00-f2b30036924d"/>
    <xsd:element name="properties">
      <xsd:complexType>
        <xsd:sequence>
          <xsd:element name="documentManagement">
            <xsd:complexType>
              <xsd:all>
                <xsd:element ref="ns2: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f9286d-c0d8-43b8-be00-f2b30036924d" elementFormDefault="qualified">
    <xsd:import namespace="http://schemas.microsoft.com/office/2006/documentManagement/types"/>
    <xsd:import namespace="http://schemas.microsoft.com/office/infopath/2007/PartnerControls"/>
    <xsd:element name="Metadata" ma:index="8" nillable="true" ma:displayName="Metadata" ma:internalName="Metadata">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F8CF4A-C11A-4BF1-8640-15A391E40596}">
  <ds:schemaRefs>
    <ds:schemaRef ds:uri="84f9286d-c0d8-43b8-be00-f2b30036924d"/>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1B5651C9-D617-4A82-B8B1-D2602AB5F734}">
  <ds:schemaRefs>
    <ds:schemaRef ds:uri="http://schemas.microsoft.com/sharepoint/v3/contenttype/forms"/>
  </ds:schemaRefs>
</ds:datastoreItem>
</file>

<file path=customXml/itemProps3.xml><?xml version="1.0" encoding="utf-8"?>
<ds:datastoreItem xmlns:ds="http://schemas.openxmlformats.org/officeDocument/2006/customXml" ds:itemID="{5BF12270-9BF2-4775-BA76-3474853D3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f9286d-c0d8-43b8-be00-f2b3003692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12393</TotalTime>
  <Words>636</Words>
  <Application>Microsoft Office PowerPoint</Application>
  <PresentationFormat>On-screen Show (4:3)</PresentationFormat>
  <Paragraphs>66</Paragraphs>
  <Slides>11</Slides>
  <Notes>6</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11</vt:i4>
      </vt:variant>
    </vt:vector>
  </HeadingPairs>
  <TitlesOfParts>
    <vt:vector size="27" baseType="lpstr">
      <vt:lpstr>Arial</vt:lpstr>
      <vt:lpstr>Calibri</vt:lpstr>
      <vt:lpstr>Century Schoolbook</vt:lpstr>
      <vt:lpstr>Franklin Gothic Demi Cond</vt:lpstr>
      <vt:lpstr>Noto Sans Symbols</vt:lpstr>
      <vt:lpstr>Times</vt:lpstr>
      <vt:lpstr>Times New Roman</vt:lpstr>
      <vt:lpstr>Wingdings</vt:lpstr>
      <vt:lpstr>Wingdings 2</vt:lpstr>
      <vt:lpstr>New Chapter</vt:lpstr>
      <vt:lpstr>5_CSH2</vt:lpstr>
      <vt:lpstr>Office Theme</vt:lpstr>
      <vt:lpstr>1_CSH_PowerPointTemplate_2017</vt:lpstr>
      <vt:lpstr>4_Frame</vt:lpstr>
      <vt:lpstr>Frame</vt:lpstr>
      <vt:lpstr>1_Office Theme</vt:lpstr>
      <vt:lpstr>Oversight Hearing on Homelessness </vt:lpstr>
      <vt:lpstr>CSH Advances Housing Solutions That—</vt:lpstr>
      <vt:lpstr>State Role in Solving Homelessness: Help Californians Move into Permanent Housing</vt:lpstr>
      <vt:lpstr>Tiny Homes, Sheds, Decreased Housing Standards are Not Permanent Housing</vt:lpstr>
      <vt:lpstr>Ways to Fund Housing</vt:lpstr>
      <vt:lpstr>Need Medi-Cal Benefit to Fund Services</vt:lpstr>
      <vt:lpstr>Using Resources More Effectively:  AB 1845 (L. Rivas) &amp; AB 2329 (Chiu, Gloria)</vt:lpstr>
      <vt:lpstr>PowerPoint Presentation</vt:lpstr>
      <vt:lpstr>Vast Majority of People with Risk Factors Do Not Become Homeless</vt:lpstr>
      <vt:lpstr>Preventing Discharges Into Homelessness</vt:lpstr>
      <vt:lpstr>Sharon Rapport:  sharon.rapport@csh.org (323) 243-7424 </vt:lpstr>
    </vt:vector>
  </TitlesOfParts>
  <Company>Wells Fargo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Template_PowerPoint_2013_VersionA</dc:title>
  <dc:creator>kimells</dc:creator>
  <cp:lastModifiedBy>Riches, Erin</cp:lastModifiedBy>
  <cp:revision>572</cp:revision>
  <cp:lastPrinted>2013-01-10T21:08:55Z</cp:lastPrinted>
  <dcterms:created xsi:type="dcterms:W3CDTF">2003-02-07T22:42:08Z</dcterms:created>
  <dcterms:modified xsi:type="dcterms:W3CDTF">2020-03-07T00:43:07Z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0x010100147BC31AC72B324CABE6F5CD8215FBC5</vt:lpwstr>
  </property>
</Properties>
</file>