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10"/>
  </p:notesMasterIdLst>
  <p:sldIdLst>
    <p:sldId id="292" r:id="rId3"/>
    <p:sldId id="331" r:id="rId4"/>
    <p:sldId id="317" r:id="rId5"/>
    <p:sldId id="319" r:id="rId6"/>
    <p:sldId id="318" r:id="rId7"/>
    <p:sldId id="330" r:id="rId8"/>
    <p:sldId id="33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13C80-6006-41F7-833E-B9734B12517D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4DC04-ABC5-4B48-AE6F-4D664D6EA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11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D72E0-F627-4EA2-810F-12770D81CF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630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1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6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2785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64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2225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14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53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561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914400" y="2971800"/>
            <a:ext cx="4876800" cy="27432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16"/>
          </p:nvPr>
        </p:nvSpPr>
        <p:spPr>
          <a:xfrm>
            <a:off x="6400800" y="2971800"/>
            <a:ext cx="4876800" cy="27432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496855"/>
            <a:ext cx="6705600" cy="215444"/>
          </a:xfr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367166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1257" y="177558"/>
            <a:ext cx="3962401" cy="651118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58856" y="1009653"/>
            <a:ext cx="3832144" cy="401954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21256" y="1000130"/>
            <a:ext cx="3832144" cy="402907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83656" y="1009653"/>
            <a:ext cx="3628083" cy="401954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58856" y="5093921"/>
            <a:ext cx="11552883" cy="65918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14" tIns="45706" rIns="91414" bIns="45706" rtlCol="0" anchor="ctr"/>
          <a:lstStyle/>
          <a:p>
            <a:pPr algn="ctr" defTabSz="914139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252970" y="6366613"/>
            <a:ext cx="10343521" cy="365125"/>
          </a:xfrm>
          <a:prstGeom prst="rect">
            <a:avLst/>
          </a:prstGeom>
        </p:spPr>
        <p:txBody>
          <a:bodyPr vert="horz" lIns="91401" tIns="45700" rIns="91401" bIns="45700" rtlCol="0">
            <a:normAutofit fontScale="40000" lnSpcReduction="20000"/>
          </a:bodyPr>
          <a:lstStyle>
            <a:lvl1pPr marL="304472" indent="-304472" algn="l" defTabSz="1217889" rtl="0" eaLnBrk="1" latinLnBrk="0" hangingPunct="1">
              <a:lnSpc>
                <a:spcPct val="90000"/>
              </a:lnSpc>
              <a:spcBef>
                <a:spcPts val="1332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3417" indent="-304472" algn="l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522362" indent="-304472" algn="l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2131306" indent="-304472" algn="l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740251" indent="-304472" algn="l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3349196" indent="-304472" algn="l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8140" indent="-304472" algn="l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7085" indent="-304472" algn="l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6030" indent="-304472" algn="l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9FA1A4">
                    <a:lumMod val="50000"/>
                  </a:srgbClr>
                </a:solidFill>
              </a:rPr>
              <a:t>© All rights reserved. No utilization or reproduction of this material is allowed without the written permission of CSH.</a:t>
            </a:r>
          </a:p>
        </p:txBody>
      </p:sp>
    </p:spTree>
    <p:extLst>
      <p:ext uri="{BB962C8B-B14F-4D97-AF65-F5344CB8AC3E}">
        <p14:creationId xmlns:p14="http://schemas.microsoft.com/office/powerpoint/2010/main" val="695524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1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6159500"/>
            <a:ext cx="2176965" cy="67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95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6159500"/>
            <a:ext cx="2176965" cy="67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58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245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76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22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61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46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95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80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22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719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367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0359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87783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5465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748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35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4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7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9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3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36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7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7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5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21103" y="485934"/>
            <a:ext cx="8665822" cy="3446759"/>
          </a:xfrm>
        </p:spPr>
        <p:txBody>
          <a:bodyPr>
            <a:normAutofit/>
          </a:bodyPr>
          <a:lstStyle/>
          <a:p>
            <a:r>
              <a:rPr lang="en-ZW" sz="5500" b="1" spc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Housing and Homelessness in California</a:t>
            </a:r>
            <a:endParaRPr lang="en-US" sz="5500" spc="400" dirty="0">
              <a:solidFill>
                <a:schemeClr val="accent6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40178" y="5200491"/>
            <a:ext cx="7894604" cy="914400"/>
          </a:xfrm>
        </p:spPr>
        <p:txBody>
          <a:bodyPr>
            <a:normAutofit/>
          </a:bodyPr>
          <a:lstStyle/>
          <a:p>
            <a:r>
              <a:rPr lang="en-Z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Christopher Martin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Legislative Advocate, Homelessness</a:t>
            </a:r>
            <a:endParaRPr lang="en-Z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62" y="5060791"/>
            <a:ext cx="34258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60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216B672-C0D6-4F74-B63B-61AE6C339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09" y="1264964"/>
            <a:ext cx="9941259" cy="432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3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7F7BF8-92DD-40FD-8BFA-2CA61B6B7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3141"/>
            <a:ext cx="12192000" cy="453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46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BCFA5B-F98D-474A-9683-CA004A5882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1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086AAC84-A5A4-4638-830B-12D43C1F06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23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2160824-FCA9-4E7A-B920-FF4F0AF27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30" y="705492"/>
            <a:ext cx="7932519" cy="50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95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79A2B0-A9AD-422B-86B5-F4A464B33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61" y="1131994"/>
            <a:ext cx="4636754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70196"/>
      </p:ext>
    </p:extLst>
  </p:cSld>
  <p:clrMapOvr>
    <a:masterClrMapping/>
  </p:clrMapOvr>
</p:sld>
</file>

<file path=ppt/theme/theme1.xml><?xml version="1.0" encoding="utf-8"?>
<a:theme xmlns:a="http://schemas.openxmlformats.org/drawingml/2006/main" name="2_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70AD47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13</Words>
  <Application>Microsoft Office PowerPoint</Application>
  <PresentationFormat>Widescreen</PresentationFormat>
  <Paragraphs>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Franklin Gothic Demi Cond</vt:lpstr>
      <vt:lpstr>Trebuchet MS</vt:lpstr>
      <vt:lpstr>Wingdings 3</vt:lpstr>
      <vt:lpstr>2_Facet</vt:lpstr>
      <vt:lpstr>Facet</vt:lpstr>
      <vt:lpstr>Housing and Homelessness in California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and Homelessness in CA</dc:title>
  <dc:creator>Christopher Martin</dc:creator>
  <cp:lastModifiedBy>Riches, Erin</cp:lastModifiedBy>
  <cp:revision>6</cp:revision>
  <dcterms:created xsi:type="dcterms:W3CDTF">2020-03-05T18:37:40Z</dcterms:created>
  <dcterms:modified xsi:type="dcterms:W3CDTF">2020-03-07T00:12:47Z</dcterms:modified>
</cp:coreProperties>
</file>