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2D9F-321E-44C2-8614-611C4E2A86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F4E5-A76A-4439-BB39-24D1390D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5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2D9F-321E-44C2-8614-611C4E2A86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F4E5-A76A-4439-BB39-24D1390D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8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2D9F-321E-44C2-8614-611C4E2A86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F4E5-A76A-4439-BB39-24D1390D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0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2D9F-321E-44C2-8614-611C4E2A86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F4E5-A76A-4439-BB39-24D1390D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4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2D9F-321E-44C2-8614-611C4E2A86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F4E5-A76A-4439-BB39-24D1390D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8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2D9F-321E-44C2-8614-611C4E2A86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F4E5-A76A-4439-BB39-24D1390D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5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2D9F-321E-44C2-8614-611C4E2A86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F4E5-A76A-4439-BB39-24D1390D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4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2D9F-321E-44C2-8614-611C4E2A86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F4E5-A76A-4439-BB39-24D1390D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6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2D9F-321E-44C2-8614-611C4E2A86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F4E5-A76A-4439-BB39-24D1390D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2D9F-321E-44C2-8614-611C4E2A86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F4E5-A76A-4439-BB39-24D1390D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2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2D9F-321E-44C2-8614-611C4E2A86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F4E5-A76A-4439-BB39-24D1390D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8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52D9F-321E-44C2-8614-611C4E2A86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EF4E5-A76A-4439-BB39-24D1390D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8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62"/>
            <a:ext cx="12192000" cy="679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88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Legislative Data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Chisholm, Cicely</dc:creator>
  <cp:lastModifiedBy>Chisholm, Cicely</cp:lastModifiedBy>
  <cp:revision>1</cp:revision>
  <dcterms:created xsi:type="dcterms:W3CDTF">2020-02-24T21:52:58Z</dcterms:created>
  <dcterms:modified xsi:type="dcterms:W3CDTF">2020-02-24T21:53:15Z</dcterms:modified>
</cp:coreProperties>
</file>